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4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9" r:id="rId15"/>
    <p:sldId id="293" r:id="rId16"/>
    <p:sldId id="308" r:id="rId17"/>
    <p:sldId id="295" r:id="rId18"/>
    <p:sldId id="307" r:id="rId19"/>
    <p:sldId id="296" r:id="rId20"/>
    <p:sldId id="302" r:id="rId21"/>
    <p:sldId id="297" r:id="rId22"/>
    <p:sldId id="309" r:id="rId23"/>
    <p:sldId id="280" r:id="rId24"/>
    <p:sldId id="281" r:id="rId2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3518"/>
    <a:srgbClr val="805123"/>
    <a:srgbClr val="F6B0DD"/>
    <a:srgbClr val="F8BE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-24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DFF3F-866D-46D4-B905-6B78E6705AC8}" type="datetimeFigureOut">
              <a:rPr lang="cs-CZ" smtClean="0"/>
              <a:t>23. 3. 2021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1802-6B62-461C-A530-45099D749C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63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DFF3F-866D-46D4-B905-6B78E6705AC8}" type="datetimeFigureOut">
              <a:rPr lang="cs-CZ" smtClean="0"/>
              <a:t>23. 3. 2021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1802-6B62-461C-A530-45099D749C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176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DFF3F-866D-46D4-B905-6B78E6705AC8}" type="datetimeFigureOut">
              <a:rPr lang="cs-CZ" smtClean="0"/>
              <a:t>23. 3. 2021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1802-6B62-461C-A530-45099D749C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050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DFF3F-866D-46D4-B905-6B78E6705AC8}" type="datetimeFigureOut">
              <a:rPr lang="cs-CZ" smtClean="0"/>
              <a:t>23. 3. 2021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1802-6B62-461C-A530-45099D749C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404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DFF3F-866D-46D4-B905-6B78E6705AC8}" type="datetimeFigureOut">
              <a:rPr lang="cs-CZ" smtClean="0"/>
              <a:t>23. 3. 2021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1802-6B62-461C-A530-45099D749C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105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DFF3F-866D-46D4-B905-6B78E6705AC8}" type="datetimeFigureOut">
              <a:rPr lang="cs-CZ" smtClean="0"/>
              <a:t>23. 3. 2021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1802-6B62-461C-A530-45099D749C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850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DFF3F-866D-46D4-B905-6B78E6705AC8}" type="datetimeFigureOut">
              <a:rPr lang="cs-CZ" smtClean="0"/>
              <a:t>23. 3. 2021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1802-6B62-461C-A530-45099D749C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825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DFF3F-866D-46D4-B905-6B78E6705AC8}" type="datetimeFigureOut">
              <a:rPr lang="cs-CZ" smtClean="0"/>
              <a:t>23. 3. 2021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1802-6B62-461C-A530-45099D749C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624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DFF3F-866D-46D4-B905-6B78E6705AC8}" type="datetimeFigureOut">
              <a:rPr lang="cs-CZ" smtClean="0"/>
              <a:t>23. 3. 2021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1802-6B62-461C-A530-45099D749C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011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DFF3F-866D-46D4-B905-6B78E6705AC8}" type="datetimeFigureOut">
              <a:rPr lang="cs-CZ" smtClean="0"/>
              <a:t>23. 3. 2021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1802-6B62-461C-A530-45099D749C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197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DFF3F-866D-46D4-B905-6B78E6705AC8}" type="datetimeFigureOut">
              <a:rPr lang="cs-CZ" smtClean="0"/>
              <a:t>23. 3. 2021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1802-6B62-461C-A530-45099D749C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665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DFF3F-866D-46D4-B905-6B78E6705AC8}" type="datetimeFigureOut">
              <a:rPr lang="cs-CZ" smtClean="0"/>
              <a:t>23. 3. 2021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31802-6B62-461C-A530-45099D749C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6923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8.png"/><Relationship Id="rId18" Type="http://schemas.openxmlformats.org/officeDocument/2006/relationships/image" Target="../media/image12.png"/><Relationship Id="rId26" Type="http://schemas.openxmlformats.org/officeDocument/2006/relationships/hyperlink" Target="https://www.flippity.net/sh.php?k=1fqUZSpejLGj1YOkay-XYL6gS1ln5PMEnSB-A5okUfH4" TargetMode="External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5.png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17" Type="http://schemas.openxmlformats.org/officeDocument/2006/relationships/slide" Target="slide3.xml"/><Relationship Id="rId25" Type="http://schemas.openxmlformats.org/officeDocument/2006/relationships/image" Target="../media/image18.png"/><Relationship Id="rId33" Type="http://schemas.openxmlformats.org/officeDocument/2006/relationships/image" Target="../media/image22.png"/><Relationship Id="rId2" Type="http://schemas.openxmlformats.org/officeDocument/2006/relationships/audio" Target="../media/media1.m4a"/><Relationship Id="rId16" Type="http://schemas.openxmlformats.org/officeDocument/2006/relationships/image" Target="../media/image11.png"/><Relationship Id="rId20" Type="http://schemas.openxmlformats.org/officeDocument/2006/relationships/image" Target="../media/image14.png"/><Relationship Id="rId29" Type="http://schemas.openxmlformats.org/officeDocument/2006/relationships/image" Target="../media/image21.png"/><Relationship Id="rId1" Type="http://schemas.microsoft.com/office/2007/relationships/media" Target="../media/media1.m4a"/><Relationship Id="rId6" Type="http://schemas.openxmlformats.org/officeDocument/2006/relationships/hyperlink" Target="https://translate.google.cz/?hl=cs" TargetMode="External"/><Relationship Id="rId11" Type="http://schemas.openxmlformats.org/officeDocument/2006/relationships/hyperlink" Target="https://www.musicca.com/piano" TargetMode="External"/><Relationship Id="rId24" Type="http://schemas.openxmlformats.org/officeDocument/2006/relationships/image" Target="../media/image17.png"/><Relationship Id="rId32" Type="http://schemas.openxmlformats.org/officeDocument/2006/relationships/slide" Target="slide23.xml"/><Relationship Id="rId5" Type="http://schemas.openxmlformats.org/officeDocument/2006/relationships/image" Target="../media/image2.png"/><Relationship Id="rId15" Type="http://schemas.openxmlformats.org/officeDocument/2006/relationships/image" Target="../media/image10.png"/><Relationship Id="rId23" Type="http://schemas.microsoft.com/office/2007/relationships/hdphoto" Target="../media/hdphoto1.wdp"/><Relationship Id="rId28" Type="http://schemas.openxmlformats.org/officeDocument/2006/relationships/image" Target="../media/image20.png"/><Relationship Id="rId10" Type="http://schemas.openxmlformats.org/officeDocument/2006/relationships/image" Target="../media/image6.png"/><Relationship Id="rId19" Type="http://schemas.openxmlformats.org/officeDocument/2006/relationships/image" Target="../media/image13.jpeg"/><Relationship Id="rId31" Type="http://schemas.openxmlformats.org/officeDocument/2006/relationships/slide" Target="slide24.xml"/><Relationship Id="rId4" Type="http://schemas.openxmlformats.org/officeDocument/2006/relationships/image" Target="../media/image1.jpg"/><Relationship Id="rId9" Type="http://schemas.openxmlformats.org/officeDocument/2006/relationships/image" Target="../media/image5.gif"/><Relationship Id="rId14" Type="http://schemas.openxmlformats.org/officeDocument/2006/relationships/image" Target="../media/image9.png"/><Relationship Id="rId22" Type="http://schemas.openxmlformats.org/officeDocument/2006/relationships/image" Target="../media/image16.png"/><Relationship Id="rId27" Type="http://schemas.openxmlformats.org/officeDocument/2006/relationships/image" Target="../media/image19.png"/><Relationship Id="rId30" Type="http://schemas.openxmlformats.org/officeDocument/2006/relationships/slide" Target="slide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slide" Target="slide4.xml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21.png"/><Relationship Id="rId3" Type="http://schemas.microsoft.com/office/2007/relationships/hdphoto" Target="../media/hdphoto6.wdp"/><Relationship Id="rId7" Type="http://schemas.openxmlformats.org/officeDocument/2006/relationships/slide" Target="slide21.xml"/><Relationship Id="rId12" Type="http://schemas.microsoft.com/office/2007/relationships/hdphoto" Target="../media/hdphoto9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41.png"/><Relationship Id="rId5" Type="http://schemas.openxmlformats.org/officeDocument/2006/relationships/image" Target="../media/image39.png"/><Relationship Id="rId10" Type="http://schemas.openxmlformats.org/officeDocument/2006/relationships/slide" Target="slide19.xml"/><Relationship Id="rId4" Type="http://schemas.openxmlformats.org/officeDocument/2006/relationships/slide" Target="slide17.xml"/><Relationship Id="rId9" Type="http://schemas.microsoft.com/office/2007/relationships/hdphoto" Target="../media/hdphoto8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0.wdp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0.wdp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5.png"/><Relationship Id="rId4" Type="http://schemas.microsoft.com/office/2007/relationships/hdphoto" Target="../media/hdphoto6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0.wdp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8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7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6.jpeg"/><Relationship Id="rId5" Type="http://schemas.openxmlformats.org/officeDocument/2006/relationships/image" Target="../media/image51.png"/><Relationship Id="rId10" Type="http://schemas.microsoft.com/office/2007/relationships/hdphoto" Target="../media/hdphoto11.wdp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0.wdp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microsoft.com/office/2007/relationships/hdphoto" Target="../media/hdphoto1.wdp"/><Relationship Id="rId26" Type="http://schemas.openxmlformats.org/officeDocument/2006/relationships/image" Target="../media/image60.png"/><Relationship Id="rId3" Type="http://schemas.openxmlformats.org/officeDocument/2006/relationships/image" Target="../media/image2.png"/><Relationship Id="rId21" Type="http://schemas.openxmlformats.org/officeDocument/2006/relationships/hyperlink" Target="https://www.flippity.net/sh.php?k=1FZzJd95gvkFuKNI5JWn8D1emVEsXioD7u4sVHm2AZqI" TargetMode="External"/><Relationship Id="rId7" Type="http://schemas.openxmlformats.org/officeDocument/2006/relationships/hyperlink" Target="https://www.musicca.com/piano" TargetMode="External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59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24" Type="http://schemas.openxmlformats.org/officeDocument/2006/relationships/image" Target="../media/image21.png"/><Relationship Id="rId5" Type="http://schemas.openxmlformats.org/officeDocument/2006/relationships/image" Target="../media/image5.gif"/><Relationship Id="rId15" Type="http://schemas.openxmlformats.org/officeDocument/2006/relationships/image" Target="../media/image14.png"/><Relationship Id="rId23" Type="http://schemas.openxmlformats.org/officeDocument/2006/relationships/image" Target="../media/image20.png"/><Relationship Id="rId10" Type="http://schemas.openxmlformats.org/officeDocument/2006/relationships/image" Target="../media/image9.png"/><Relationship Id="rId19" Type="http://schemas.openxmlformats.org/officeDocument/2006/relationships/image" Target="../media/image17.png"/><Relationship Id="rId4" Type="http://schemas.openxmlformats.org/officeDocument/2006/relationships/image" Target="../media/image4.jpg"/><Relationship Id="rId9" Type="http://schemas.openxmlformats.org/officeDocument/2006/relationships/image" Target="../media/image8.png"/><Relationship Id="rId14" Type="http://schemas.openxmlformats.org/officeDocument/2006/relationships/image" Target="../media/image13.jpeg"/><Relationship Id="rId22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26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7.png"/><Relationship Id="rId7" Type="http://schemas.openxmlformats.org/officeDocument/2006/relationships/image" Target="../media/image5.gif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5" Type="http://schemas.openxmlformats.org/officeDocument/2006/relationships/image" Target="../media/image20.png"/><Relationship Id="rId2" Type="http://schemas.openxmlformats.org/officeDocument/2006/relationships/audio" Target="../media/media2.wav"/><Relationship Id="rId16" Type="http://schemas.openxmlformats.org/officeDocument/2006/relationships/image" Target="../media/image13.jpeg"/><Relationship Id="rId20" Type="http://schemas.microsoft.com/office/2007/relationships/hdphoto" Target="../media/hdphoto1.wdp"/><Relationship Id="rId29" Type="http://schemas.openxmlformats.org/officeDocument/2006/relationships/image" Target="../media/image63.png"/><Relationship Id="rId1" Type="http://schemas.microsoft.com/office/2007/relationships/media" Target="../media/media2.wav"/><Relationship Id="rId6" Type="http://schemas.openxmlformats.org/officeDocument/2006/relationships/image" Target="../media/image4.jpg"/><Relationship Id="rId11" Type="http://schemas.openxmlformats.org/officeDocument/2006/relationships/image" Target="../media/image8.png"/><Relationship Id="rId24" Type="http://schemas.openxmlformats.org/officeDocument/2006/relationships/image" Target="../media/image19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23" Type="http://schemas.openxmlformats.org/officeDocument/2006/relationships/hyperlink" Target="https://www.flippity.net/sh.php?k=1FZzJd95gvkFuKNI5JWn8D1emVEsXioD7u4sVHm2AZqI" TargetMode="External"/><Relationship Id="rId28" Type="http://schemas.openxmlformats.org/officeDocument/2006/relationships/image" Target="../media/image62.jp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31" Type="http://schemas.openxmlformats.org/officeDocument/2006/relationships/image" Target="../media/image64.png"/><Relationship Id="rId4" Type="http://schemas.openxmlformats.org/officeDocument/2006/relationships/image" Target="../media/image1.jpg"/><Relationship Id="rId9" Type="http://schemas.openxmlformats.org/officeDocument/2006/relationships/hyperlink" Target="https://www.musicca.com/piano" TargetMode="External"/><Relationship Id="rId14" Type="http://schemas.openxmlformats.org/officeDocument/2006/relationships/image" Target="../media/image11.png"/><Relationship Id="rId22" Type="http://schemas.openxmlformats.org/officeDocument/2006/relationships/image" Target="../media/image18.png"/><Relationship Id="rId27" Type="http://schemas.openxmlformats.org/officeDocument/2006/relationships/image" Target="../media/image61.jpeg"/><Relationship Id="rId30" Type="http://schemas.microsoft.com/office/2007/relationships/hdphoto" Target="../media/hdphoto1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" y="0"/>
            <a:ext cx="12166644" cy="6858000"/>
          </a:xfrm>
          <a:prstGeom prst="rect">
            <a:avLst/>
          </a:prstGeom>
        </p:spPr>
      </p:pic>
      <p:pic>
        <p:nvPicPr>
          <p:cNvPr id="2070" name="Picture 22" descr="Image result for truhla transparen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1874" flipH="1">
            <a:off x="1761679" y="4913495"/>
            <a:ext cx="958617" cy="834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Lexicon 7 Anglický velký slovník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0" t="9907" r="20808"/>
          <a:stretch/>
        </p:blipFill>
        <p:spPr bwMode="auto">
          <a:xfrm rot="20224475" flipH="1">
            <a:off x="7350317" y="5890454"/>
            <a:ext cx="1138280" cy="1559672"/>
          </a:xfrm>
          <a:prstGeom prst="rect">
            <a:avLst/>
          </a:prstGeom>
          <a:noFill/>
          <a:scene3d>
            <a:camera prst="orthographicFront">
              <a:rot lat="0" lon="13200000" rev="0"/>
            </a:camera>
            <a:lightRig rig="threePt" dir="t"/>
          </a:scene3d>
          <a:sp3d z="-38100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466" y="1509617"/>
            <a:ext cx="1895607" cy="3457035"/>
          </a:xfrm>
          <a:prstGeom prst="rect">
            <a:avLst/>
          </a:prstGeom>
        </p:spPr>
      </p:pic>
      <p:pic>
        <p:nvPicPr>
          <p:cNvPr id="16" name="Picture 12" descr="Image result for nabýječka notebook transparent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858" y="6072853"/>
            <a:ext cx="1102010" cy="82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Image result for tabule transparent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519">
            <a:off x="8895714" y="2441190"/>
            <a:ext cx="2151051" cy="3610156"/>
          </a:xfrm>
          <a:prstGeom prst="rect">
            <a:avLst/>
          </a:prstGeom>
          <a:noFill/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klavír transparent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80147" y="3244628"/>
            <a:ext cx="2973950" cy="307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stul transparent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3" b="39423"/>
          <a:stretch/>
        </p:blipFill>
        <p:spPr bwMode="auto">
          <a:xfrm flipH="1">
            <a:off x="8117114" y="5407320"/>
            <a:ext cx="4362450" cy="145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televize transparent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32"/>
          <a:stretch/>
        </p:blipFill>
        <p:spPr bwMode="auto">
          <a:xfrm>
            <a:off x="2816505" y="586443"/>
            <a:ext cx="2663548" cy="160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46736" flipH="1">
            <a:off x="8828064" y="5387420"/>
            <a:ext cx="589592" cy="589592"/>
          </a:xfrm>
          <a:prstGeom prst="rect">
            <a:avLst/>
          </a:prstGeom>
          <a:scene3d>
            <a:camera prst="orthographicFront">
              <a:rot lat="1200000" lon="0" rev="21000000"/>
            </a:camera>
            <a:lightRig rig="threePt" dir="t"/>
          </a:scene3d>
        </p:spPr>
      </p:pic>
      <p:sp>
        <p:nvSpPr>
          <p:cNvPr id="6" name="Obdélník 5"/>
          <p:cNvSpPr/>
          <p:nvPr/>
        </p:nvSpPr>
        <p:spPr>
          <a:xfrm>
            <a:off x="3034226" y="861495"/>
            <a:ext cx="2230691" cy="126174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64" name="Picture 16" descr="Image result for stolička transprarent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89"/>
          <a:stretch/>
        </p:blipFill>
        <p:spPr bwMode="auto">
          <a:xfrm>
            <a:off x="376651" y="4419658"/>
            <a:ext cx="2011983" cy="245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Image result for laptop transparent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5483">
            <a:off x="300605" y="3429000"/>
            <a:ext cx="1779599" cy="177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fantomas kreslený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324" y="958984"/>
            <a:ext cx="1384199" cy="110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4" descr="Image result for matematika"/>
          <p:cNvSpPr>
            <a:spLocks noChangeAspect="1" noChangeArrowheads="1"/>
          </p:cNvSpPr>
          <p:nvPr/>
        </p:nvSpPr>
        <p:spPr bwMode="auto">
          <a:xfrm>
            <a:off x="199505" y="-13456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1" name="Picture 6" descr="Image result for lustr transparent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520" y="-8626"/>
            <a:ext cx="2666811" cy="266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019" y="4773834"/>
            <a:ext cx="1353981" cy="994003"/>
          </a:xfrm>
          <a:prstGeom prst="rect">
            <a:avLst/>
          </a:prstGeom>
        </p:spPr>
      </p:pic>
      <p:pic>
        <p:nvPicPr>
          <p:cNvPr id="13" name="Picture 8" descr="Image result for klíč kreslený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91894">
            <a:off x="9829932" y="5249644"/>
            <a:ext cx="774943" cy="77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zásuvka kreslená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7" y="5885294"/>
            <a:ext cx="416602" cy="534677"/>
          </a:xfrm>
          <a:prstGeom prst="rect">
            <a:avLst/>
          </a:prstGeom>
          <a:noFill/>
          <a:scene3d>
            <a:camera prst="isometricOffAxis2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Syen Bora - specifikace, spotřeba a hlučnost | 81 klima - klimatizace  Praha, Brno, Ostrava, Hradec Králové"/>
          <p:cNvPicPr>
            <a:picLocks noChangeAspect="1" noChangeArrowheads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" t="36963" r="35491"/>
          <a:stretch/>
        </p:blipFill>
        <p:spPr bwMode="auto">
          <a:xfrm>
            <a:off x="8708073" y="690491"/>
            <a:ext cx="804063" cy="704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ovéPole 17"/>
          <p:cNvSpPr txBox="1"/>
          <p:nvPr/>
        </p:nvSpPr>
        <p:spPr>
          <a:xfrm rot="176555">
            <a:off x="9203760" y="2836170"/>
            <a:ext cx="15891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This word is a thing. This thing is quite little. It´s usually light. Most people need it very often. Some children don´t like to use it. You need water when you want to use it. This thing smells nice. It isn´t food. You have it in the bathroom. What is it?</a:t>
            </a:r>
            <a:endParaRPr lang="cs-CZ" sz="1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" name="AutoShape 2" descr="Visací zámek s číselným kódem hliníkový 40mm :: TOP nářadí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2" name="Obdélník 21"/>
          <p:cNvSpPr/>
          <p:nvPr/>
        </p:nvSpPr>
        <p:spPr>
          <a:xfrm>
            <a:off x="6422873" y="3286680"/>
            <a:ext cx="161299" cy="546030"/>
          </a:xfrm>
          <a:prstGeom prst="rect">
            <a:avLst/>
          </a:prstGeom>
          <a:solidFill>
            <a:srgbClr val="805123"/>
          </a:solidFill>
          <a:ln>
            <a:solidFill>
              <a:srgbClr val="523518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21" name="Skupina 20"/>
          <p:cNvGrpSpPr/>
          <p:nvPr/>
        </p:nvGrpSpPr>
        <p:grpSpPr>
          <a:xfrm>
            <a:off x="6422873" y="3587694"/>
            <a:ext cx="744609" cy="736033"/>
            <a:chOff x="1091201" y="-683845"/>
            <a:chExt cx="3086100" cy="3269866"/>
          </a:xfrm>
        </p:grpSpPr>
        <p:pic>
          <p:nvPicPr>
            <p:cNvPr id="1028" name="Picture 4" descr="https://levne-naradi.static.s1.upgates.com/_cache/e/c/ec6116d6285b6c1b866589c96ccfde6d.jpg">
              <a:hlinkClick r:id="rId26"/>
            </p:cNvPr>
            <p:cNvPicPr>
              <a:picLocks noChangeAspect="1" noChangeArrowheads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29" t="40027" r="17097"/>
            <a:stretch/>
          </p:blipFill>
          <p:spPr bwMode="auto">
            <a:xfrm>
              <a:off x="1796574" y="948906"/>
              <a:ext cx="1675353" cy="1637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Zámečnictví Kádner - Ústí nad Labem | zámečnictví Kádner"/>
            <p:cNvPicPr>
              <a:picLocks noChangeAspect="1" noChangeArrowheads="1"/>
            </p:cNvPicPr>
            <p:nvPr/>
          </p:nvPicPr>
          <p:blipFill rotWithShape="1">
            <a:blip r:embed="rId28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52"/>
            <a:stretch/>
          </p:blipFill>
          <p:spPr bwMode="auto">
            <a:xfrm>
              <a:off x="1091201" y="-683845"/>
              <a:ext cx="3086100" cy="17276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Ovál 22"/>
          <p:cNvSpPr/>
          <p:nvPr/>
        </p:nvSpPr>
        <p:spPr>
          <a:xfrm>
            <a:off x="6472078" y="3312616"/>
            <a:ext cx="57933" cy="11638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5" name="Ovál 34"/>
          <p:cNvSpPr/>
          <p:nvPr/>
        </p:nvSpPr>
        <p:spPr>
          <a:xfrm>
            <a:off x="6473770" y="3711102"/>
            <a:ext cx="57933" cy="11638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32" name="Picture 8" descr="Library of 3 4 fraction clip library png files ▻▻▻ Clipart Art 2019"/>
          <p:cNvPicPr>
            <a:picLocks noChangeAspect="1" noChangeArrowheads="1"/>
          </p:cNvPicPr>
          <p:nvPr/>
        </p:nvPicPr>
        <p:blipFill rotWithShape="1">
          <a:blip r:embed="rId29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12" r="49758"/>
          <a:stretch/>
        </p:blipFill>
        <p:spPr bwMode="auto">
          <a:xfrm rot="10800000">
            <a:off x="10764082" y="2701805"/>
            <a:ext cx="102445" cy="103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8" descr="Image result for klíč kreslený">
            <a:hlinkClick r:id="rId30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91894">
            <a:off x="2524360" y="5075526"/>
            <a:ext cx="774943" cy="77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Obdélník 23"/>
          <p:cNvSpPr/>
          <p:nvPr/>
        </p:nvSpPr>
        <p:spPr>
          <a:xfrm>
            <a:off x="11033627" y="6237424"/>
            <a:ext cx="1152059" cy="53698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err="1" smtClean="0"/>
              <a:t>The</a:t>
            </a:r>
            <a:r>
              <a:rPr lang="cs-CZ" dirty="0" smtClean="0"/>
              <a:t> end</a:t>
            </a:r>
            <a:endParaRPr lang="cs-CZ" dirty="0"/>
          </a:p>
        </p:txBody>
      </p:sp>
      <p:sp>
        <p:nvSpPr>
          <p:cNvPr id="25" name="Obdélník 24">
            <a:hlinkClick r:id="rId31" action="ppaction://hlinksldjump"/>
          </p:cNvPr>
          <p:cNvSpPr/>
          <p:nvPr/>
        </p:nvSpPr>
        <p:spPr>
          <a:xfrm>
            <a:off x="4533163" y="1272800"/>
            <a:ext cx="3859879" cy="158808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4800" dirty="0" err="1" smtClean="0"/>
              <a:t>Good</a:t>
            </a:r>
            <a:r>
              <a:rPr lang="cs-CZ" sz="4800" dirty="0" smtClean="0"/>
              <a:t> end</a:t>
            </a:r>
            <a:endParaRPr lang="cs-CZ" sz="4800" dirty="0"/>
          </a:p>
        </p:txBody>
      </p:sp>
      <p:sp>
        <p:nvSpPr>
          <p:cNvPr id="40" name="Obdélník 39">
            <a:hlinkClick r:id="rId32" action="ppaction://hlinksldjump"/>
          </p:cNvPr>
          <p:cNvSpPr/>
          <p:nvPr/>
        </p:nvSpPr>
        <p:spPr>
          <a:xfrm>
            <a:off x="4533163" y="3068660"/>
            <a:ext cx="3859879" cy="158808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4800" dirty="0" err="1" smtClean="0"/>
              <a:t>Bad</a:t>
            </a:r>
            <a:r>
              <a:rPr lang="cs-CZ" sz="4800" dirty="0" smtClean="0"/>
              <a:t> </a:t>
            </a:r>
            <a:r>
              <a:rPr lang="cs-CZ" sz="4800" dirty="0"/>
              <a:t>end</a:t>
            </a:r>
          </a:p>
        </p:txBody>
      </p:sp>
      <p:pic>
        <p:nvPicPr>
          <p:cNvPr id="7" name="WhatsApp Audio 2021-03-05 at 09.30.4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3094443" y="958984"/>
            <a:ext cx="132061" cy="13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20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18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26 0.00695 L -0.59818 -0.0266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78" y="-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xit" presetSubtype="1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xit" presetSubtype="1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5" grpId="0" animBg="1"/>
      <p:bldP spid="25" grpId="1" animBg="1"/>
      <p:bldP spid="40" grpId="0" animBg="1"/>
      <p:bldP spid="4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opravní Značka, Pozor, Přednost V Jízdě, Poznámk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29"/>
          <a:stretch/>
        </p:blipFill>
        <p:spPr bwMode="auto">
          <a:xfrm>
            <a:off x="0" y="1"/>
            <a:ext cx="12192000" cy="689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délník 7"/>
          <p:cNvSpPr/>
          <p:nvPr/>
        </p:nvSpPr>
        <p:spPr>
          <a:xfrm>
            <a:off x="694944" y="-1"/>
            <a:ext cx="10661904" cy="6894577"/>
          </a:xfrm>
          <a:prstGeom prst="rect">
            <a:avLst/>
          </a:prstGeom>
          <a:solidFill>
            <a:schemeClr val="lt1">
              <a:alpha val="9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1352458" y="1361584"/>
            <a:ext cx="9207138" cy="1313501"/>
          </a:xfrm>
          <a:prstGeom prst="rect">
            <a:avLst/>
          </a:prstGeom>
          <a:solidFill>
            <a:srgbClr val="F8BEE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There is nothing here. </a:t>
            </a:r>
            <a:endParaRPr lang="cs-CZ" sz="2800" b="1" dirty="0" smtClean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 smtClean="0">
                <a:latin typeface="Comic Sans MS" panose="030F0702030302020204" pitchFamily="66" charset="0"/>
              </a:rPr>
              <a:t>Come </a:t>
            </a:r>
            <a:r>
              <a:rPr lang="en-US" sz="2800" b="1" dirty="0">
                <a:latin typeface="Comic Sans MS" panose="030F0702030302020204" pitchFamily="66" charset="0"/>
              </a:rPr>
              <a:t>back </a:t>
            </a:r>
            <a:r>
              <a:rPr lang="en-US" sz="2800" b="1" dirty="0" smtClean="0">
                <a:latin typeface="Comic Sans MS" panose="030F0702030302020204" pitchFamily="66" charset="0"/>
              </a:rPr>
              <a:t>home</a:t>
            </a:r>
            <a:r>
              <a:rPr lang="cs-CZ" sz="2800" b="1" dirty="0" smtClean="0">
                <a:latin typeface="Comic Sans MS" panose="030F0702030302020204" pitchFamily="66" charset="0"/>
              </a:rPr>
              <a:t>!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7" name="Tlačítko akce: Domů 6">
            <a:hlinkClick r:id="" action="ppaction://hlinkshowjump?jump=firstslide" highlightClick="1"/>
          </p:cNvPr>
          <p:cNvSpPr/>
          <p:nvPr/>
        </p:nvSpPr>
        <p:spPr>
          <a:xfrm>
            <a:off x="5226582" y="4560413"/>
            <a:ext cx="1458890" cy="1365933"/>
          </a:xfrm>
          <a:prstGeom prst="actionButtonHome">
            <a:avLst/>
          </a:prstGeom>
          <a:solidFill>
            <a:srgbClr val="F6B0DD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321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3" t="8763" r="21742" b="32948"/>
          <a:stretch/>
        </p:blipFill>
        <p:spPr>
          <a:xfrm>
            <a:off x="0" y="0"/>
            <a:ext cx="12192000" cy="6871064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2965269" y="634671"/>
            <a:ext cx="6675120" cy="41202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1"/>
          <a:stretch/>
        </p:blipFill>
        <p:spPr bwMode="auto">
          <a:xfrm>
            <a:off x="3083108" y="721659"/>
            <a:ext cx="6328311" cy="3626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 descr="PC Adictedd, gray HP laptop transparent background PNG clipart | Hi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352" y="-696687"/>
            <a:ext cx="10268585" cy="857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Test your botanical knowledge | New Hope Network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109" y="3195186"/>
            <a:ext cx="3590925" cy="115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lačítko akce: Domů 6">
            <a:hlinkClick r:id="" action="ppaction://hlinkshowjump?jump=firstslide" highlightClick="1"/>
          </p:cNvPr>
          <p:cNvSpPr/>
          <p:nvPr/>
        </p:nvSpPr>
        <p:spPr>
          <a:xfrm>
            <a:off x="230910" y="186822"/>
            <a:ext cx="553093" cy="534838"/>
          </a:xfrm>
          <a:prstGeom prst="actionButtonHome">
            <a:avLst/>
          </a:prstGeom>
          <a:solidFill>
            <a:srgbClr val="F6B0DD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8" descr="Library of 3 4 fraction clip library png files ▻▻▻ Clipart Art 2019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27" t="-7718" r="49758"/>
          <a:stretch/>
        </p:blipFill>
        <p:spPr bwMode="auto">
          <a:xfrm rot="10800000">
            <a:off x="9492316" y="721660"/>
            <a:ext cx="250177" cy="48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42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ovéPole 7"/>
          <p:cNvSpPr txBox="1"/>
          <p:nvPr/>
        </p:nvSpPr>
        <p:spPr>
          <a:xfrm>
            <a:off x="1991544" y="242392"/>
            <a:ext cx="8280920" cy="738664"/>
          </a:xfrm>
          <a:prstGeom prst="rect">
            <a:avLst/>
          </a:prstGeom>
          <a:solidFill>
            <a:srgbClr val="F8BEE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800" b="1" dirty="0" err="1">
                <a:latin typeface="Comic Sans MS" panose="030F0702030302020204" pitchFamily="66" charset="0"/>
              </a:rPr>
              <a:t>Have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you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got</a:t>
            </a:r>
            <a:r>
              <a:rPr lang="cs-CZ" sz="2800" b="1" dirty="0">
                <a:latin typeface="Comic Sans MS" panose="030F0702030302020204" pitchFamily="66" charset="0"/>
              </a:rPr>
              <a:t> __ </a:t>
            </a:r>
            <a:r>
              <a:rPr lang="cs-CZ" sz="2800" b="1" dirty="0" err="1">
                <a:latin typeface="Comic Sans MS" panose="030F0702030302020204" pitchFamily="66" charset="0"/>
              </a:rPr>
              <a:t>brother</a:t>
            </a:r>
            <a:r>
              <a:rPr lang="cs-CZ" sz="2800" b="1" dirty="0"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9" name="Zástupný symbol pro obsah 8"/>
          <p:cNvSpPr txBox="1">
            <a:spLocks noGrp="1"/>
          </p:cNvSpPr>
          <p:nvPr>
            <p:ph idx="1"/>
          </p:nvPr>
        </p:nvSpPr>
        <p:spPr>
          <a:xfrm>
            <a:off x="2024709" y="1846569"/>
            <a:ext cx="4536504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b="1" dirty="0">
                <a:latin typeface="Comic Sans MS" panose="030F0702030302020204" pitchFamily="66" charset="0"/>
              </a:rPr>
              <a:t>S	a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024709" y="2804577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R	</a:t>
            </a:r>
            <a:r>
              <a:rPr lang="cs-CZ" sz="2800" b="1" dirty="0" err="1">
                <a:latin typeface="Comic Sans MS" panose="030F0702030302020204" pitchFamily="66" charset="0"/>
              </a:rPr>
              <a:t>some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2041105" y="3789040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I	</a:t>
            </a:r>
            <a:r>
              <a:rPr lang="cs-CZ" sz="2800" b="1" dirty="0" err="1">
                <a:latin typeface="Comic Sans MS" panose="030F0702030302020204" pitchFamily="66" charset="0"/>
              </a:rPr>
              <a:t>any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2041104" y="4747048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 smtClean="0">
                <a:latin typeface="Comic Sans MS" panose="030F0702030302020204" pitchFamily="66" charset="0"/>
              </a:rPr>
              <a:t>W</a:t>
            </a:r>
            <a:r>
              <a:rPr lang="cs-CZ" sz="2800" b="1" dirty="0">
                <a:latin typeface="Comic Sans MS" panose="030F0702030302020204" pitchFamily="66" charset="0"/>
              </a:rPr>
              <a:t>	</a:t>
            </a:r>
            <a:r>
              <a:rPr lang="cs-CZ" sz="2800" b="1" dirty="0" err="1">
                <a:latin typeface="Comic Sans MS" panose="030F0702030302020204" pitchFamily="66" charset="0"/>
              </a:rPr>
              <a:t>the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063" y="2791000"/>
            <a:ext cx="3912096" cy="3912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lačítko akce: Zpět nebo Předchozí 13">
            <a:hlinkClick r:id="" action="ppaction://hlinkshowjump?jump=previousslide" highlightClick="1"/>
          </p:cNvPr>
          <p:cNvSpPr/>
          <p:nvPr/>
        </p:nvSpPr>
        <p:spPr>
          <a:xfrm>
            <a:off x="181157" y="242392"/>
            <a:ext cx="395704" cy="395963"/>
          </a:xfrm>
          <a:prstGeom prst="actionButtonBackPrevio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Tlačítko akce: Dopředu nebo Další 14">
            <a:hlinkClick r:id="" action="ppaction://hlinkshowjump?jump=nextslide" highlightClick="1"/>
          </p:cNvPr>
          <p:cNvSpPr/>
          <p:nvPr/>
        </p:nvSpPr>
        <p:spPr>
          <a:xfrm>
            <a:off x="1170650" y="242392"/>
            <a:ext cx="395704" cy="395963"/>
          </a:xfrm>
          <a:prstGeom prst="actionButtonForwardNex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lačítko akce: Domů 15">
            <a:hlinkClick r:id="rId4" action="ppaction://hlinksldjump" highlightClick="1"/>
          </p:cNvPr>
          <p:cNvSpPr/>
          <p:nvPr/>
        </p:nvSpPr>
        <p:spPr>
          <a:xfrm>
            <a:off x="672860" y="242392"/>
            <a:ext cx="401791" cy="395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Zástupný symbol pro obsah 8"/>
          <p:cNvSpPr txBox="1">
            <a:spLocks/>
          </p:cNvSpPr>
          <p:nvPr/>
        </p:nvSpPr>
        <p:spPr>
          <a:xfrm>
            <a:off x="11333876" y="242392"/>
            <a:ext cx="600566" cy="6671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cs-CZ" b="1" dirty="0" smtClean="0">
                <a:latin typeface="Comic Sans MS" panose="030F0702030302020204" pitchFamily="66" charset="0"/>
              </a:rPr>
              <a:t>1</a:t>
            </a:r>
            <a:endParaRPr lang="cs-CZ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59012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991544" y="293997"/>
            <a:ext cx="8280920" cy="2031325"/>
          </a:xfrm>
          <a:prstGeom prst="rect">
            <a:avLst/>
          </a:prstGeom>
          <a:solidFill>
            <a:srgbClr val="F8BEE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I </a:t>
            </a:r>
            <a:r>
              <a:rPr lang="cs-CZ" sz="2800" b="1" dirty="0" err="1">
                <a:latin typeface="Comic Sans MS" panose="030F0702030302020204" pitchFamily="66" charset="0"/>
              </a:rPr>
              <a:t>have</a:t>
            </a:r>
            <a:r>
              <a:rPr lang="cs-CZ" sz="2800" b="1" dirty="0">
                <a:latin typeface="Comic Sans MS" panose="030F0702030302020204" pitchFamily="66" charset="0"/>
              </a:rPr>
              <a:t> long </a:t>
            </a:r>
            <a:r>
              <a:rPr lang="cs-CZ" sz="2800" b="1" dirty="0" err="1">
                <a:latin typeface="Comic Sans MS" panose="030F0702030302020204" pitchFamily="66" charset="0"/>
              </a:rPr>
              <a:t>neck</a:t>
            </a:r>
            <a:r>
              <a:rPr lang="cs-CZ" sz="2800" b="1" dirty="0">
                <a:latin typeface="Comic Sans MS" panose="030F0702030302020204" pitchFamily="66" charset="0"/>
              </a:rPr>
              <a:t>. I </a:t>
            </a:r>
            <a:r>
              <a:rPr lang="cs-CZ" sz="2800" b="1" dirty="0" err="1">
                <a:latin typeface="Comic Sans MS" panose="030F0702030302020204" pitchFamily="66" charset="0"/>
              </a:rPr>
              <a:t>have</a:t>
            </a:r>
            <a:r>
              <a:rPr lang="cs-CZ" sz="2800" b="1" dirty="0">
                <a:latin typeface="Comic Sans MS" panose="030F0702030302020204" pitchFamily="66" charset="0"/>
              </a:rPr>
              <a:t> long </a:t>
            </a:r>
            <a:r>
              <a:rPr lang="cs-CZ" sz="2800" b="1" dirty="0" err="1">
                <a:latin typeface="Comic Sans MS" panose="030F0702030302020204" pitchFamily="66" charset="0"/>
              </a:rPr>
              <a:t>legs</a:t>
            </a:r>
            <a:r>
              <a:rPr lang="cs-CZ" sz="2800" b="1" dirty="0">
                <a:latin typeface="Comic Sans MS" panose="030F0702030302020204" pitchFamily="66" charset="0"/>
              </a:rPr>
              <a:t>. I </a:t>
            </a:r>
            <a:r>
              <a:rPr lang="cs-CZ" sz="2800" b="1" dirty="0" err="1">
                <a:latin typeface="Comic Sans MS" panose="030F0702030302020204" pitchFamily="66" charset="0"/>
              </a:rPr>
              <a:t>am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the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tallest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of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all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mammals</a:t>
            </a:r>
            <a:r>
              <a:rPr lang="cs-CZ" sz="2800" b="1" dirty="0">
                <a:latin typeface="Comic Sans MS" panose="030F0702030302020204" pitchFamily="66" charset="0"/>
              </a:rPr>
              <a:t>. I </a:t>
            </a:r>
            <a:r>
              <a:rPr lang="cs-CZ" sz="2800" b="1" dirty="0" err="1">
                <a:latin typeface="Comic Sans MS" panose="030F0702030302020204" pitchFamily="66" charset="0"/>
              </a:rPr>
              <a:t>eat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leaves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from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bushes</a:t>
            </a:r>
            <a:r>
              <a:rPr lang="cs-CZ" sz="2800" b="1" dirty="0">
                <a:latin typeface="Comic Sans MS" panose="030F0702030302020204" pitchFamily="66" charset="0"/>
              </a:rPr>
              <a:t> and </a:t>
            </a:r>
            <a:r>
              <a:rPr lang="cs-CZ" sz="2800" b="1" dirty="0" err="1">
                <a:latin typeface="Comic Sans MS" panose="030F0702030302020204" pitchFamily="66" charset="0"/>
              </a:rPr>
              <a:t>trees</a:t>
            </a:r>
            <a:r>
              <a:rPr lang="cs-CZ" sz="2800" b="1" dirty="0">
                <a:latin typeface="Comic Sans MS" panose="030F0702030302020204" pitchFamily="66" charset="0"/>
              </a:rPr>
              <a:t>. </a:t>
            </a:r>
            <a:r>
              <a:rPr lang="cs-CZ" sz="2800" b="1" dirty="0" err="1">
                <a:latin typeface="Comic Sans MS" panose="030F0702030302020204" pitchFamily="66" charset="0"/>
              </a:rPr>
              <a:t>Who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am</a:t>
            </a:r>
            <a:r>
              <a:rPr lang="cs-CZ" sz="2800" b="1" dirty="0">
                <a:latin typeface="Comic Sans MS" panose="030F0702030302020204" pitchFamily="66" charset="0"/>
              </a:rPr>
              <a:t> I?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122" y="2489671"/>
            <a:ext cx="5342760" cy="4278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ástupný symbol pro obsah 5"/>
          <p:cNvSpPr txBox="1">
            <a:spLocks noGrp="1"/>
          </p:cNvSpPr>
          <p:nvPr>
            <p:ph idx="1"/>
          </p:nvPr>
        </p:nvSpPr>
        <p:spPr>
          <a:xfrm>
            <a:off x="2024708" y="2697644"/>
            <a:ext cx="4287316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b="1" dirty="0">
                <a:latin typeface="Comic Sans MS" panose="030F0702030302020204" pitchFamily="66" charset="0"/>
              </a:rPr>
              <a:t>S	</a:t>
            </a:r>
            <a:r>
              <a:rPr lang="cs-CZ" b="1" dirty="0" err="1">
                <a:latin typeface="Comic Sans MS" panose="030F0702030302020204" pitchFamily="66" charset="0"/>
              </a:rPr>
              <a:t>Elephant</a:t>
            </a:r>
            <a:endParaRPr lang="cs-CZ" b="1" dirty="0">
              <a:latin typeface="Comic Sans MS" panose="030F0702030302020204" pitchFamily="66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1991546" y="3645024"/>
            <a:ext cx="4320479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N	</a:t>
            </a:r>
            <a:r>
              <a:rPr lang="cs-CZ" sz="2800" b="1" dirty="0" err="1">
                <a:latin typeface="Comic Sans MS" panose="030F0702030302020204" pitchFamily="66" charset="0"/>
              </a:rPr>
              <a:t>Cow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1991544" y="4628903"/>
            <a:ext cx="4320480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 smtClean="0">
                <a:latin typeface="Comic Sans MS" panose="030F0702030302020204" pitchFamily="66" charset="0"/>
              </a:rPr>
              <a:t>T</a:t>
            </a:r>
            <a:r>
              <a:rPr lang="cs-CZ" sz="2800" b="1" dirty="0">
                <a:latin typeface="Comic Sans MS" panose="030F0702030302020204" pitchFamily="66" charset="0"/>
              </a:rPr>
              <a:t>	</a:t>
            </a:r>
            <a:r>
              <a:rPr lang="cs-CZ" sz="2800" b="1" dirty="0" err="1">
                <a:latin typeface="Comic Sans MS" panose="030F0702030302020204" pitchFamily="66" charset="0"/>
              </a:rPr>
              <a:t>Giraffe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2008500" y="5701744"/>
            <a:ext cx="4303525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 smtClean="0">
                <a:latin typeface="Comic Sans MS" panose="030F0702030302020204" pitchFamily="66" charset="0"/>
              </a:rPr>
              <a:t>E</a:t>
            </a:r>
            <a:r>
              <a:rPr lang="cs-CZ" sz="2800" b="1" dirty="0">
                <a:latin typeface="Comic Sans MS" panose="030F0702030302020204" pitchFamily="66" charset="0"/>
              </a:rPr>
              <a:t>	</a:t>
            </a:r>
            <a:r>
              <a:rPr lang="cs-CZ" sz="2800" b="1" dirty="0" err="1">
                <a:latin typeface="Comic Sans MS" panose="030F0702030302020204" pitchFamily="66" charset="0"/>
              </a:rPr>
              <a:t>Crocodile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10" name="Tlačítko akce: Zpět nebo Předchozí 9">
            <a:hlinkClick r:id="" action="ppaction://hlinkshowjump?jump=previousslide" highlightClick="1"/>
          </p:cNvPr>
          <p:cNvSpPr/>
          <p:nvPr/>
        </p:nvSpPr>
        <p:spPr>
          <a:xfrm>
            <a:off x="181157" y="242392"/>
            <a:ext cx="395704" cy="395963"/>
          </a:xfrm>
          <a:prstGeom prst="actionButtonBackPrevio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lačítko akce: Dopředu nebo Další 11">
            <a:hlinkClick r:id="" action="ppaction://hlinkshowjump?jump=nextslide" highlightClick="1"/>
          </p:cNvPr>
          <p:cNvSpPr/>
          <p:nvPr/>
        </p:nvSpPr>
        <p:spPr>
          <a:xfrm>
            <a:off x="1170650" y="242392"/>
            <a:ext cx="395704" cy="395963"/>
          </a:xfrm>
          <a:prstGeom prst="actionButtonForwardNex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lačítko akce: Domů 12">
            <a:hlinkClick r:id="rId3" action="ppaction://hlinksldjump" highlightClick="1"/>
          </p:cNvPr>
          <p:cNvSpPr/>
          <p:nvPr/>
        </p:nvSpPr>
        <p:spPr>
          <a:xfrm>
            <a:off x="672860" y="242392"/>
            <a:ext cx="401791" cy="395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symbol pro obsah 8"/>
          <p:cNvSpPr txBox="1">
            <a:spLocks/>
          </p:cNvSpPr>
          <p:nvPr/>
        </p:nvSpPr>
        <p:spPr>
          <a:xfrm>
            <a:off x="11333876" y="242392"/>
            <a:ext cx="600566" cy="6671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cs-CZ" b="1" dirty="0" smtClean="0">
                <a:latin typeface="Comic Sans MS" panose="030F0702030302020204" pitchFamily="66" charset="0"/>
              </a:rPr>
              <a:t>2</a:t>
            </a:r>
            <a:endParaRPr lang="cs-CZ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48785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946792" y="260648"/>
            <a:ext cx="8325673" cy="738664"/>
          </a:xfrm>
          <a:prstGeom prst="rect">
            <a:avLst/>
          </a:prstGeom>
          <a:solidFill>
            <a:srgbClr val="F8BEE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800" b="1" dirty="0" err="1">
                <a:latin typeface="Comic Sans MS" panose="030F0702030302020204" pitchFamily="66" charset="0"/>
              </a:rPr>
              <a:t>Opposite</a:t>
            </a:r>
            <a:r>
              <a:rPr lang="cs-CZ" sz="2800" b="1" dirty="0">
                <a:latin typeface="Comic Sans MS" panose="030F0702030302020204" pitchFamily="66" charset="0"/>
              </a:rPr>
              <a:t>: </a:t>
            </a:r>
            <a:r>
              <a:rPr lang="cs-CZ" sz="2800" b="1" dirty="0" err="1">
                <a:latin typeface="Comic Sans MS" panose="030F0702030302020204" pitchFamily="66" charset="0"/>
              </a:rPr>
              <a:t>wet</a:t>
            </a:r>
            <a:r>
              <a:rPr lang="cs-CZ" sz="2800" b="1" dirty="0">
                <a:latin typeface="Comic Sans MS" panose="030F0702030302020204" pitchFamily="66" charset="0"/>
              </a:rPr>
              <a:t> - __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1946792" y="1628800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O	</a:t>
            </a:r>
            <a:r>
              <a:rPr lang="cs-CZ" sz="2800" b="1" dirty="0" err="1">
                <a:latin typeface="Comic Sans MS" panose="030F0702030302020204" pitchFamily="66" charset="0"/>
              </a:rPr>
              <a:t>out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608" y="2366410"/>
            <a:ext cx="4490536" cy="4490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1946791" y="2699628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R	dry</a:t>
            </a:r>
          </a:p>
        </p:txBody>
      </p:sp>
      <p:sp>
        <p:nvSpPr>
          <p:cNvPr id="8" name="Zástupný symbol pro obsah 7"/>
          <p:cNvSpPr txBox="1">
            <a:spLocks noGrp="1"/>
          </p:cNvSpPr>
          <p:nvPr>
            <p:ph idx="1"/>
          </p:nvPr>
        </p:nvSpPr>
        <p:spPr>
          <a:xfrm>
            <a:off x="1946791" y="3789040"/>
            <a:ext cx="4574044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b="1" dirty="0">
                <a:latin typeface="Comic Sans MS" panose="030F0702030302020204" pitchFamily="66" charset="0"/>
              </a:rPr>
              <a:t>A	</a:t>
            </a:r>
            <a:r>
              <a:rPr lang="cs-CZ" b="1" dirty="0" err="1">
                <a:latin typeface="Comic Sans MS" panose="030F0702030302020204" pitchFamily="66" charset="0"/>
              </a:rPr>
              <a:t>slow</a:t>
            </a:r>
            <a:endParaRPr lang="cs-CZ" b="1" dirty="0">
              <a:latin typeface="Comic Sans MS" panose="030F0702030302020204" pitchFamily="66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946790" y="4897911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 smtClean="0">
                <a:latin typeface="Comic Sans MS" panose="030F0702030302020204" pitchFamily="66" charset="0"/>
              </a:rPr>
              <a:t>I</a:t>
            </a:r>
            <a:r>
              <a:rPr lang="cs-CZ" sz="2800" b="1" dirty="0">
                <a:latin typeface="Comic Sans MS" panose="030F0702030302020204" pitchFamily="66" charset="0"/>
              </a:rPr>
              <a:t>	big</a:t>
            </a:r>
          </a:p>
        </p:txBody>
      </p:sp>
      <p:sp>
        <p:nvSpPr>
          <p:cNvPr id="10" name="Tlačítko akce: Zpět nebo Předchozí 9">
            <a:hlinkClick r:id="" action="ppaction://hlinkshowjump?jump=previousslide" highlightClick="1"/>
          </p:cNvPr>
          <p:cNvSpPr/>
          <p:nvPr/>
        </p:nvSpPr>
        <p:spPr>
          <a:xfrm>
            <a:off x="181157" y="242392"/>
            <a:ext cx="395704" cy="395963"/>
          </a:xfrm>
          <a:prstGeom prst="actionButtonBackPrevio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lačítko akce: Dopředu nebo Další 11">
            <a:hlinkClick r:id="" action="ppaction://hlinkshowjump?jump=nextslide" highlightClick="1"/>
          </p:cNvPr>
          <p:cNvSpPr/>
          <p:nvPr/>
        </p:nvSpPr>
        <p:spPr>
          <a:xfrm>
            <a:off x="1170650" y="242392"/>
            <a:ext cx="395704" cy="395963"/>
          </a:xfrm>
          <a:prstGeom prst="actionButtonForwardNex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lačítko akce: Domů 12">
            <a:hlinkClick r:id="rId3" action="ppaction://hlinksldjump" highlightClick="1"/>
          </p:cNvPr>
          <p:cNvSpPr/>
          <p:nvPr/>
        </p:nvSpPr>
        <p:spPr>
          <a:xfrm>
            <a:off x="672860" y="242392"/>
            <a:ext cx="401791" cy="395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symbol pro obsah 8"/>
          <p:cNvSpPr txBox="1">
            <a:spLocks/>
          </p:cNvSpPr>
          <p:nvPr/>
        </p:nvSpPr>
        <p:spPr>
          <a:xfrm>
            <a:off x="11333876" y="242392"/>
            <a:ext cx="600566" cy="6671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cs-CZ" b="1" dirty="0" smtClean="0">
                <a:latin typeface="Comic Sans MS" panose="030F0702030302020204" pitchFamily="66" charset="0"/>
              </a:rPr>
              <a:t>3</a:t>
            </a:r>
            <a:endParaRPr lang="cs-CZ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46286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1991544" y="2555612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S	Happy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1991543" y="3618287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W	</a:t>
            </a:r>
            <a:r>
              <a:rPr lang="cs-CZ" sz="2800" b="1" dirty="0" err="1">
                <a:latin typeface="Comic Sans MS" panose="030F0702030302020204" pitchFamily="66" charset="0"/>
              </a:rPr>
              <a:t>Good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1991544" y="4563150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R	Nice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1992288" y="5589240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 smtClean="0">
                <a:latin typeface="Comic Sans MS" panose="030F0702030302020204" pitchFamily="66" charset="0"/>
              </a:rPr>
              <a:t>A</a:t>
            </a:r>
            <a:r>
              <a:rPr lang="cs-CZ" sz="2800" b="1" dirty="0">
                <a:latin typeface="Comic Sans MS" panose="030F0702030302020204" pitchFamily="66" charset="0"/>
              </a:rPr>
              <a:t>	</a:t>
            </a:r>
            <a:r>
              <a:rPr lang="cs-CZ" sz="2800" b="1" dirty="0" err="1">
                <a:latin typeface="Comic Sans MS" panose="030F0702030302020204" pitchFamily="66" charset="0"/>
              </a:rPr>
              <a:t>Kind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494" y="2348880"/>
            <a:ext cx="2730469" cy="450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ástupný symbol pro obsah 4"/>
          <p:cNvSpPr txBox="1">
            <a:spLocks noGrp="1"/>
          </p:cNvSpPr>
          <p:nvPr>
            <p:ph idx="1"/>
          </p:nvPr>
        </p:nvSpPr>
        <p:spPr>
          <a:xfrm>
            <a:off x="1981200" y="260648"/>
            <a:ext cx="8291264" cy="2159566"/>
          </a:xfrm>
          <a:prstGeom prst="rect">
            <a:avLst/>
          </a:prstGeom>
          <a:solidFill>
            <a:srgbClr val="F8BEE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b="1" dirty="0" err="1">
                <a:latin typeface="Comic Sans MS" panose="030F0702030302020204" pitchFamily="66" charset="0"/>
              </a:rPr>
              <a:t>Guess</a:t>
            </a:r>
            <a:r>
              <a:rPr lang="cs-CZ" b="1" dirty="0">
                <a:latin typeface="Comic Sans MS" panose="030F0702030302020204" pitchFamily="66" charset="0"/>
              </a:rPr>
              <a:t> </a:t>
            </a:r>
            <a:r>
              <a:rPr lang="cs-CZ" b="1" dirty="0" err="1">
                <a:latin typeface="Comic Sans MS" panose="030F0702030302020204" pitchFamily="66" charset="0"/>
              </a:rPr>
              <a:t>the</a:t>
            </a:r>
            <a:r>
              <a:rPr lang="cs-CZ" b="1" dirty="0">
                <a:latin typeface="Comic Sans MS" panose="030F0702030302020204" pitchFamily="66" charset="0"/>
              </a:rPr>
              <a:t> </a:t>
            </a:r>
            <a:r>
              <a:rPr lang="cs-CZ" b="1" dirty="0" err="1">
                <a:latin typeface="Comic Sans MS" panose="030F0702030302020204" pitchFamily="66" charset="0"/>
              </a:rPr>
              <a:t>word</a:t>
            </a:r>
            <a:r>
              <a:rPr lang="cs-CZ" b="1" dirty="0">
                <a:latin typeface="Comic Sans MS" panose="030F0702030302020204" pitchFamily="66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cs-CZ" b="1" dirty="0" err="1">
                <a:latin typeface="Comic Sans MS" panose="030F0702030302020204" pitchFamily="66" charset="0"/>
              </a:rPr>
              <a:t>Generous</a:t>
            </a:r>
            <a:r>
              <a:rPr lang="cs-CZ" b="1" dirty="0">
                <a:latin typeface="Comic Sans MS" panose="030F0702030302020204" pitchFamily="66" charset="0"/>
              </a:rPr>
              <a:t>, </a:t>
            </a:r>
            <a:r>
              <a:rPr lang="cs-CZ" b="1" dirty="0" err="1">
                <a:latin typeface="Comic Sans MS" panose="030F0702030302020204" pitchFamily="66" charset="0"/>
              </a:rPr>
              <a:t>Gentle</a:t>
            </a:r>
            <a:r>
              <a:rPr lang="cs-CZ" b="1" dirty="0">
                <a:latin typeface="Comic Sans MS" panose="030F0702030302020204" pitchFamily="66" charset="0"/>
              </a:rPr>
              <a:t>, </a:t>
            </a:r>
            <a:r>
              <a:rPr lang="cs-CZ" b="1" dirty="0" err="1">
                <a:latin typeface="Comic Sans MS" panose="030F0702030302020204" pitchFamily="66" charset="0"/>
              </a:rPr>
              <a:t>Benevolent</a:t>
            </a:r>
            <a:r>
              <a:rPr lang="cs-CZ" b="1" dirty="0">
                <a:latin typeface="Comic Sans MS" panose="030F0702030302020204" pitchFamily="66" charset="0"/>
              </a:rPr>
              <a:t>, </a:t>
            </a:r>
            <a:r>
              <a:rPr lang="cs-CZ" b="1" dirty="0" err="1">
                <a:latin typeface="Comic Sans MS" panose="030F0702030302020204" pitchFamily="66" charset="0"/>
              </a:rPr>
              <a:t>Loving</a:t>
            </a:r>
            <a:r>
              <a:rPr lang="cs-CZ" b="1" dirty="0">
                <a:latin typeface="Comic Sans MS" panose="030F0702030302020204" pitchFamily="66" charset="0"/>
              </a:rPr>
              <a:t>, Feeling, </a:t>
            </a:r>
            <a:r>
              <a:rPr lang="cs-CZ" b="1" dirty="0" err="1">
                <a:latin typeface="Comic Sans MS" panose="030F0702030302020204" pitchFamily="66" charset="0"/>
              </a:rPr>
              <a:t>Good</a:t>
            </a:r>
            <a:r>
              <a:rPr lang="cs-CZ" b="1" dirty="0">
                <a:latin typeface="Comic Sans MS" panose="030F0702030302020204" pitchFamily="66" charset="0"/>
              </a:rPr>
              <a:t> – </a:t>
            </a:r>
            <a:r>
              <a:rPr lang="cs-CZ" b="1" dirty="0" err="1">
                <a:latin typeface="Comic Sans MS" panose="030F0702030302020204" pitchFamily="66" charset="0"/>
              </a:rPr>
              <a:t>natured</a:t>
            </a:r>
            <a:r>
              <a:rPr lang="cs-CZ" b="1" dirty="0">
                <a:latin typeface="Comic Sans MS" panose="030F0702030302020204" pitchFamily="66" charset="0"/>
              </a:rPr>
              <a:t>, </a:t>
            </a:r>
            <a:r>
              <a:rPr lang="cs-CZ" b="1" dirty="0" err="1">
                <a:latin typeface="Comic Sans MS" panose="030F0702030302020204" pitchFamily="66" charset="0"/>
              </a:rPr>
              <a:t>Melow</a:t>
            </a:r>
            <a:r>
              <a:rPr lang="cs-CZ" b="1" dirty="0">
                <a:latin typeface="Comic Sans MS" panose="030F0702030302020204" pitchFamily="66" charset="0"/>
              </a:rPr>
              <a:t>, </a:t>
            </a:r>
            <a:r>
              <a:rPr lang="cs-CZ" b="1" dirty="0" err="1">
                <a:latin typeface="Comic Sans MS" panose="030F0702030302020204" pitchFamily="66" charset="0"/>
              </a:rPr>
              <a:t>Mild</a:t>
            </a:r>
            <a:r>
              <a:rPr lang="cs-CZ" b="1" dirty="0">
                <a:latin typeface="Comic Sans MS" panose="030F0702030302020204" pitchFamily="66" charset="0"/>
              </a:rPr>
              <a:t> …</a:t>
            </a:r>
          </a:p>
        </p:txBody>
      </p:sp>
      <p:sp>
        <p:nvSpPr>
          <p:cNvPr id="10" name="Tlačítko akce: Zpět nebo Předchozí 9">
            <a:hlinkClick r:id="" action="ppaction://hlinkshowjump?jump=previousslide" highlightClick="1"/>
          </p:cNvPr>
          <p:cNvSpPr/>
          <p:nvPr/>
        </p:nvSpPr>
        <p:spPr>
          <a:xfrm>
            <a:off x="181157" y="242392"/>
            <a:ext cx="395704" cy="395963"/>
          </a:xfrm>
          <a:prstGeom prst="actionButtonBackPrevio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lačítko akce: Dopředu nebo Další 11">
            <a:hlinkClick r:id="" action="ppaction://hlinkshowjump?jump=nextslide" highlightClick="1"/>
          </p:cNvPr>
          <p:cNvSpPr/>
          <p:nvPr/>
        </p:nvSpPr>
        <p:spPr>
          <a:xfrm>
            <a:off x="1170650" y="242392"/>
            <a:ext cx="395704" cy="395963"/>
          </a:xfrm>
          <a:prstGeom prst="actionButtonForwardNex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lačítko akce: Domů 12">
            <a:hlinkClick r:id="rId3" action="ppaction://hlinksldjump" highlightClick="1"/>
          </p:cNvPr>
          <p:cNvSpPr/>
          <p:nvPr/>
        </p:nvSpPr>
        <p:spPr>
          <a:xfrm>
            <a:off x="672860" y="242392"/>
            <a:ext cx="401791" cy="395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symbol pro obsah 8"/>
          <p:cNvSpPr txBox="1">
            <a:spLocks/>
          </p:cNvSpPr>
          <p:nvPr/>
        </p:nvSpPr>
        <p:spPr>
          <a:xfrm>
            <a:off x="11333876" y="242392"/>
            <a:ext cx="600566" cy="6671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cs-CZ" b="1" dirty="0" smtClean="0">
                <a:latin typeface="Comic Sans MS" panose="030F0702030302020204" pitchFamily="66" charset="0"/>
              </a:rPr>
              <a:t>4</a:t>
            </a:r>
            <a:endParaRPr lang="cs-CZ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44959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991544" y="242064"/>
            <a:ext cx="8280920" cy="738664"/>
          </a:xfrm>
          <a:prstGeom prst="rect">
            <a:avLst/>
          </a:prstGeom>
          <a:solidFill>
            <a:srgbClr val="F8BEE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800" b="1" dirty="0">
                <a:latin typeface="Comic Sans MS" panose="030F0702030302020204" pitchFamily="66" charset="0"/>
              </a:rPr>
              <a:t>Other ways to say because.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6" name="Zástupný symbol pro obsah 5"/>
          <p:cNvSpPr txBox="1">
            <a:spLocks noGrp="1"/>
          </p:cNvSpPr>
          <p:nvPr>
            <p:ph idx="1"/>
          </p:nvPr>
        </p:nvSpPr>
        <p:spPr>
          <a:xfrm>
            <a:off x="1981201" y="1600200"/>
            <a:ext cx="4568785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b="1" dirty="0" smtClean="0">
                <a:latin typeface="Comic Sans MS" panose="030F0702030302020204" pitchFamily="66" charset="0"/>
              </a:rPr>
              <a:t>W</a:t>
            </a:r>
            <a:r>
              <a:rPr lang="cs-CZ" b="1" dirty="0">
                <a:latin typeface="Comic Sans MS" panose="030F0702030302020204" pitchFamily="66" charset="0"/>
              </a:rPr>
              <a:t>	</a:t>
            </a:r>
            <a:r>
              <a:rPr lang="cs-CZ" b="1" dirty="0" err="1">
                <a:latin typeface="Comic Sans MS" panose="030F0702030302020204" pitchFamily="66" charset="0"/>
              </a:rPr>
              <a:t>due</a:t>
            </a:r>
            <a:r>
              <a:rPr lang="cs-CZ" b="1" dirty="0">
                <a:latin typeface="Comic Sans MS" panose="030F0702030302020204" pitchFamily="66" charset="0"/>
              </a:rPr>
              <a:t> to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1985071" y="2632720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K	</a:t>
            </a:r>
            <a:r>
              <a:rPr lang="cs-CZ" sz="2800" b="1" dirty="0" err="1">
                <a:latin typeface="Comic Sans MS" panose="030F0702030302020204" pitchFamily="66" charset="0"/>
              </a:rPr>
              <a:t>think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1985069" y="3635732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O	</a:t>
            </a:r>
            <a:r>
              <a:rPr lang="cs-CZ" sz="2400" b="1" dirty="0" err="1">
                <a:latin typeface="Comic Sans MS" panose="030F0702030302020204" pitchFamily="66" charset="0"/>
              </a:rPr>
              <a:t>hello</a:t>
            </a:r>
            <a:r>
              <a:rPr lang="cs-CZ" sz="2400" b="1" dirty="0">
                <a:latin typeface="Comic Sans MS" panose="030F0702030302020204" pitchFamily="66" charset="0"/>
              </a:rPr>
              <a:t> 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991545" y="4702332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 smtClean="0">
                <a:latin typeface="Comic Sans MS" panose="030F0702030302020204" pitchFamily="66" charset="0"/>
              </a:rPr>
              <a:t>V</a:t>
            </a:r>
            <a:r>
              <a:rPr lang="cs-CZ" sz="2800" b="1" dirty="0">
                <a:latin typeface="Comic Sans MS" panose="030F0702030302020204" pitchFamily="66" charset="0"/>
              </a:rPr>
              <a:t>	</a:t>
            </a:r>
            <a:r>
              <a:rPr lang="cs-CZ" sz="2800" b="1" dirty="0" err="1">
                <a:latin typeface="Comic Sans MS" panose="030F0702030302020204" pitchFamily="66" charset="0"/>
              </a:rPr>
              <a:t>may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6" y="2204864"/>
            <a:ext cx="3923386" cy="4653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lačítko akce: Zpět nebo Předchozí 10">
            <a:hlinkClick r:id="" action="ppaction://hlinkshowjump?jump=previousslide" highlightClick="1"/>
          </p:cNvPr>
          <p:cNvSpPr/>
          <p:nvPr/>
        </p:nvSpPr>
        <p:spPr>
          <a:xfrm>
            <a:off x="181157" y="242392"/>
            <a:ext cx="395704" cy="395963"/>
          </a:xfrm>
          <a:prstGeom prst="actionButtonBackPrevio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lačítko akce: Dopředu nebo Další 11">
            <a:hlinkClick r:id="" action="ppaction://hlinkshowjump?jump=nextslide" highlightClick="1"/>
          </p:cNvPr>
          <p:cNvSpPr/>
          <p:nvPr/>
        </p:nvSpPr>
        <p:spPr>
          <a:xfrm>
            <a:off x="1170650" y="242392"/>
            <a:ext cx="395704" cy="395963"/>
          </a:xfrm>
          <a:prstGeom prst="actionButtonForwardNex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lačítko akce: Domů 12">
            <a:hlinkClick r:id="rId3" action="ppaction://hlinksldjump" highlightClick="1"/>
          </p:cNvPr>
          <p:cNvSpPr/>
          <p:nvPr/>
        </p:nvSpPr>
        <p:spPr>
          <a:xfrm>
            <a:off x="672860" y="242392"/>
            <a:ext cx="401791" cy="395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symbol pro obsah 8"/>
          <p:cNvSpPr txBox="1">
            <a:spLocks/>
          </p:cNvSpPr>
          <p:nvPr/>
        </p:nvSpPr>
        <p:spPr>
          <a:xfrm>
            <a:off x="11333876" y="242392"/>
            <a:ext cx="600566" cy="6671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cs-CZ" b="1" dirty="0" smtClean="0">
                <a:latin typeface="Comic Sans MS" panose="030F0702030302020204" pitchFamily="66" charset="0"/>
              </a:rPr>
              <a:t>5</a:t>
            </a:r>
            <a:endParaRPr lang="cs-CZ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59683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1991544" y="311572"/>
            <a:ext cx="8280920" cy="738664"/>
          </a:xfrm>
          <a:prstGeom prst="rect">
            <a:avLst/>
          </a:prstGeom>
          <a:solidFill>
            <a:srgbClr val="F8BEE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Verb + </a:t>
            </a:r>
            <a:r>
              <a:rPr lang="cs-CZ" sz="2800" b="1" dirty="0" err="1">
                <a:latin typeface="Comic Sans MS" panose="030F0702030302020204" pitchFamily="66" charset="0"/>
              </a:rPr>
              <a:t>Preposition</a:t>
            </a:r>
            <a:r>
              <a:rPr lang="cs-CZ" sz="2800" b="1" dirty="0">
                <a:latin typeface="Comic Sans MS" panose="030F0702030302020204" pitchFamily="66" charset="0"/>
              </a:rPr>
              <a:t> (</a:t>
            </a:r>
            <a:r>
              <a:rPr lang="cs-CZ" sz="2800" b="1" dirty="0" err="1">
                <a:latin typeface="Comic Sans MS" panose="030F0702030302020204" pitchFamily="66" charset="0"/>
              </a:rPr>
              <a:t>for</a:t>
            </a:r>
            <a:r>
              <a:rPr lang="cs-CZ" sz="28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7" name="Zástupný symbol pro obsah 6"/>
          <p:cNvSpPr txBox="1">
            <a:spLocks noGrp="1"/>
          </p:cNvSpPr>
          <p:nvPr>
            <p:ph idx="1"/>
          </p:nvPr>
        </p:nvSpPr>
        <p:spPr>
          <a:xfrm>
            <a:off x="1981201" y="1600200"/>
            <a:ext cx="4568785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b="1" dirty="0">
                <a:latin typeface="Comic Sans MS" panose="030F0702030302020204" pitchFamily="66" charset="0"/>
              </a:rPr>
              <a:t>J	talk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1991545" y="2689822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B	</a:t>
            </a:r>
            <a:r>
              <a:rPr lang="cs-CZ" sz="2800" b="1" dirty="0" err="1">
                <a:latin typeface="Comic Sans MS" panose="030F0702030302020204" pitchFamily="66" charset="0"/>
              </a:rPr>
              <a:t>wish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991545" y="3717032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F	</a:t>
            </a:r>
            <a:r>
              <a:rPr lang="cs-CZ" sz="2800" b="1" dirty="0" err="1">
                <a:latin typeface="Comic Sans MS" panose="030F0702030302020204" pitchFamily="66" charset="0"/>
              </a:rPr>
              <a:t>agree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1991544" y="4763431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 smtClean="0">
                <a:latin typeface="Comic Sans MS" panose="030F0702030302020204" pitchFamily="66" charset="0"/>
              </a:rPr>
              <a:t>K</a:t>
            </a:r>
            <a:r>
              <a:rPr lang="cs-CZ" sz="2800" b="1" dirty="0">
                <a:latin typeface="Comic Sans MS" panose="030F0702030302020204" pitchFamily="66" charset="0"/>
              </a:rPr>
              <a:t>	</a:t>
            </a:r>
            <a:r>
              <a:rPr lang="cs-CZ" sz="2800" b="1" dirty="0" err="1">
                <a:latin typeface="Comic Sans MS" panose="030F0702030302020204" pitchFamily="66" charset="0"/>
              </a:rPr>
              <a:t>speak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64" y="1898747"/>
            <a:ext cx="4118016" cy="4970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lačítko akce: Zpět nebo Předchozí 10">
            <a:hlinkClick r:id="" action="ppaction://hlinkshowjump?jump=previousslide" highlightClick="1"/>
          </p:cNvPr>
          <p:cNvSpPr/>
          <p:nvPr/>
        </p:nvSpPr>
        <p:spPr>
          <a:xfrm>
            <a:off x="181157" y="242392"/>
            <a:ext cx="395704" cy="395963"/>
          </a:xfrm>
          <a:prstGeom prst="actionButtonBackPrevio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lačítko akce: Dopředu nebo Další 12">
            <a:hlinkClick r:id="" action="ppaction://hlinkshowjump?jump=nextslide" highlightClick="1"/>
          </p:cNvPr>
          <p:cNvSpPr/>
          <p:nvPr/>
        </p:nvSpPr>
        <p:spPr>
          <a:xfrm>
            <a:off x="1170650" y="242392"/>
            <a:ext cx="395704" cy="395963"/>
          </a:xfrm>
          <a:prstGeom prst="actionButtonForwardNex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Tlačítko akce: Domů 13">
            <a:hlinkClick r:id="rId3" action="ppaction://hlinksldjump" highlightClick="1"/>
          </p:cNvPr>
          <p:cNvSpPr/>
          <p:nvPr/>
        </p:nvSpPr>
        <p:spPr>
          <a:xfrm>
            <a:off x="672860" y="242392"/>
            <a:ext cx="401791" cy="395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Zástupný symbol pro obsah 8"/>
          <p:cNvSpPr txBox="1">
            <a:spLocks/>
          </p:cNvSpPr>
          <p:nvPr/>
        </p:nvSpPr>
        <p:spPr>
          <a:xfrm>
            <a:off x="11333876" y="242392"/>
            <a:ext cx="600566" cy="6671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cs-CZ" b="1" dirty="0" smtClean="0">
                <a:latin typeface="Comic Sans MS" panose="030F0702030302020204" pitchFamily="66" charset="0"/>
              </a:rPr>
              <a:t>6</a:t>
            </a:r>
            <a:endParaRPr lang="cs-CZ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77214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 txBox="1">
            <a:spLocks noGrp="1"/>
          </p:cNvSpPr>
          <p:nvPr>
            <p:ph idx="1"/>
          </p:nvPr>
        </p:nvSpPr>
        <p:spPr>
          <a:xfrm>
            <a:off x="1991544" y="260648"/>
            <a:ext cx="8280920" cy="738664"/>
          </a:xfrm>
          <a:prstGeom prst="rect">
            <a:avLst/>
          </a:prstGeom>
          <a:solidFill>
            <a:srgbClr val="F8BEE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b="1" dirty="0">
                <a:latin typeface="Comic Sans MS" panose="030F0702030302020204" pitchFamily="66" charset="0"/>
              </a:rPr>
              <a:t>I </a:t>
            </a:r>
            <a:r>
              <a:rPr lang="cs-CZ" b="1" dirty="0" err="1">
                <a:latin typeface="Comic Sans MS" panose="030F0702030302020204" pitchFamily="66" charset="0"/>
              </a:rPr>
              <a:t>will</a:t>
            </a:r>
            <a:r>
              <a:rPr lang="cs-CZ" b="1" dirty="0">
                <a:latin typeface="Comic Sans MS" panose="030F0702030302020204" pitchFamily="66" charset="0"/>
              </a:rPr>
              <a:t> </a:t>
            </a:r>
            <a:r>
              <a:rPr lang="cs-CZ" b="1" dirty="0" err="1">
                <a:latin typeface="Comic Sans MS" panose="030F0702030302020204" pitchFamily="66" charset="0"/>
              </a:rPr>
              <a:t>take</a:t>
            </a:r>
            <a:r>
              <a:rPr lang="cs-CZ" b="1" dirty="0">
                <a:latin typeface="Comic Sans MS" panose="030F0702030302020204" pitchFamily="66" charset="0"/>
              </a:rPr>
              <a:t> ___ my </a:t>
            </a:r>
            <a:r>
              <a:rPr lang="cs-CZ" b="1" dirty="0" err="1">
                <a:latin typeface="Comic Sans MS" panose="030F0702030302020204" pitchFamily="66" charset="0"/>
              </a:rPr>
              <a:t>father‘s</a:t>
            </a:r>
            <a:r>
              <a:rPr lang="cs-CZ" b="1" dirty="0">
                <a:latin typeface="Comic Sans MS" panose="030F0702030302020204" pitchFamily="66" charset="0"/>
              </a:rPr>
              <a:t> </a:t>
            </a:r>
            <a:r>
              <a:rPr lang="cs-CZ" b="1" dirty="0" err="1">
                <a:latin typeface="Comic Sans MS" panose="030F0702030302020204" pitchFamily="66" charset="0"/>
              </a:rPr>
              <a:t>company</a:t>
            </a:r>
            <a:r>
              <a:rPr lang="cs-CZ" b="1" dirty="0"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1991545" y="1412776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E	</a:t>
            </a:r>
            <a:r>
              <a:rPr lang="cs-CZ" sz="2800" b="1" dirty="0" err="1">
                <a:latin typeface="Comic Sans MS" panose="030F0702030302020204" pitchFamily="66" charset="0"/>
              </a:rPr>
              <a:t>over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1991545" y="2492896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A	</a:t>
            </a:r>
            <a:r>
              <a:rPr lang="cs-CZ" sz="2800" b="1" dirty="0" err="1">
                <a:latin typeface="Comic Sans MS" panose="030F0702030302020204" pitchFamily="66" charset="0"/>
              </a:rPr>
              <a:t>down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991545" y="3573016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I	</a:t>
            </a:r>
            <a:r>
              <a:rPr lang="cs-CZ" sz="2800" b="1" dirty="0" err="1">
                <a:latin typeface="Comic Sans MS" panose="030F0702030302020204" pitchFamily="66" charset="0"/>
              </a:rPr>
              <a:t>after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1991544" y="4587674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 smtClean="0">
                <a:latin typeface="Comic Sans MS" panose="030F0702030302020204" pitchFamily="66" charset="0"/>
              </a:rPr>
              <a:t>U</a:t>
            </a:r>
            <a:r>
              <a:rPr lang="cs-CZ" sz="2800" b="1" dirty="0">
                <a:latin typeface="Comic Sans MS" panose="030F0702030302020204" pitchFamily="66" charset="0"/>
              </a:rPr>
              <a:t>	</a:t>
            </a:r>
            <a:r>
              <a:rPr lang="cs-CZ" sz="2800" b="1" dirty="0" err="1">
                <a:latin typeface="Comic Sans MS" panose="030F0702030302020204" pitchFamily="66" charset="0"/>
              </a:rPr>
              <a:t>off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11" name="Tlačítko akce: Zpět nebo Předchozí 10">
            <a:hlinkClick r:id="" action="ppaction://hlinkshowjump?jump=previousslide" highlightClick="1"/>
          </p:cNvPr>
          <p:cNvSpPr/>
          <p:nvPr/>
        </p:nvSpPr>
        <p:spPr>
          <a:xfrm>
            <a:off x="181157" y="242392"/>
            <a:ext cx="395704" cy="395963"/>
          </a:xfrm>
          <a:prstGeom prst="actionButtonBackPrevio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lačítko akce: Dopředu nebo Další 11">
            <a:hlinkClick r:id="" action="ppaction://hlinkshowjump?jump=nextslide" highlightClick="1"/>
          </p:cNvPr>
          <p:cNvSpPr/>
          <p:nvPr/>
        </p:nvSpPr>
        <p:spPr>
          <a:xfrm>
            <a:off x="1170650" y="242392"/>
            <a:ext cx="395704" cy="395963"/>
          </a:xfrm>
          <a:prstGeom prst="actionButtonForwardNex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lačítko akce: Domů 12">
            <a:hlinkClick r:id="rId2" action="ppaction://hlinksldjump" highlightClick="1"/>
          </p:cNvPr>
          <p:cNvSpPr/>
          <p:nvPr/>
        </p:nvSpPr>
        <p:spPr>
          <a:xfrm>
            <a:off x="672860" y="242392"/>
            <a:ext cx="401791" cy="395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symbol pro obsah 8"/>
          <p:cNvSpPr txBox="1">
            <a:spLocks/>
          </p:cNvSpPr>
          <p:nvPr/>
        </p:nvSpPr>
        <p:spPr>
          <a:xfrm>
            <a:off x="11333876" y="242392"/>
            <a:ext cx="600566" cy="6671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cs-CZ" b="1" dirty="0" smtClean="0">
                <a:latin typeface="Comic Sans MS" panose="030F0702030302020204" pitchFamily="66" charset="0"/>
              </a:rPr>
              <a:t>7</a:t>
            </a:r>
            <a:endParaRPr lang="cs-CZ" b="1" dirty="0">
              <a:latin typeface="Comic Sans MS" panose="030F0702030302020204" pitchFamily="66" charset="0"/>
            </a:endParaRPr>
          </a:p>
        </p:txBody>
      </p:sp>
      <p:pic>
        <p:nvPicPr>
          <p:cNvPr id="4098" name="Picture 2" descr="https://o.remove.bg/downloads/cac4df99-7e6d-4808-8613-1ecbe0230ba2/image-removebg-previ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90551" y="1782108"/>
            <a:ext cx="3743325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63024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655" l="0" r="997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60" y="2342622"/>
            <a:ext cx="5203382" cy="735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1919536" y="188640"/>
            <a:ext cx="8352928" cy="738664"/>
          </a:xfrm>
          <a:prstGeom prst="rect">
            <a:avLst/>
          </a:prstGeom>
          <a:solidFill>
            <a:srgbClr val="F8BEE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800" b="1" dirty="0" err="1">
                <a:latin typeface="Comic Sans MS" panose="030F0702030302020204" pitchFamily="66" charset="0"/>
              </a:rPr>
              <a:t>Preposition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of</a:t>
            </a:r>
            <a:r>
              <a:rPr lang="cs-CZ" sz="2800" b="1" dirty="0">
                <a:latin typeface="Comic Sans MS" panose="030F0702030302020204" pitchFamily="66" charset="0"/>
              </a:rPr>
              <a:t> TIME </a:t>
            </a:r>
            <a:r>
              <a:rPr lang="cs-CZ" sz="2800" b="1" dirty="0" err="1">
                <a:latin typeface="Comic Sans MS" panose="030F0702030302020204" pitchFamily="66" charset="0"/>
              </a:rPr>
              <a:t>isn‘t</a:t>
            </a:r>
            <a:r>
              <a:rPr lang="cs-CZ" sz="2800" b="1" dirty="0">
                <a:latin typeface="Comic Sans MS" panose="030F0702030302020204" pitchFamily="66" charset="0"/>
              </a:rPr>
              <a:t>:</a:t>
            </a:r>
          </a:p>
        </p:txBody>
      </p:sp>
      <p:sp>
        <p:nvSpPr>
          <p:cNvPr id="6" name="Zástupný symbol pro obsah 5"/>
          <p:cNvSpPr txBox="1">
            <a:spLocks noGrp="1"/>
          </p:cNvSpPr>
          <p:nvPr>
            <p:ph idx="1"/>
          </p:nvPr>
        </p:nvSpPr>
        <p:spPr>
          <a:xfrm>
            <a:off x="5714022" y="1412776"/>
            <a:ext cx="4585876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b="1" dirty="0">
                <a:latin typeface="Comic Sans MS" panose="030F0702030302020204" pitchFamily="66" charset="0"/>
              </a:rPr>
              <a:t>S	in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5714024" y="2420888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R	</a:t>
            </a:r>
            <a:r>
              <a:rPr lang="cs-CZ" sz="2800" b="1" dirty="0" err="1">
                <a:latin typeface="Comic Sans MS" panose="030F0702030302020204" pitchFamily="66" charset="0"/>
              </a:rPr>
              <a:t>of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5714024" y="3460072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T	</a:t>
            </a:r>
            <a:r>
              <a:rPr lang="cs-CZ" sz="2800" b="1" dirty="0" err="1">
                <a:latin typeface="Comic Sans MS" panose="030F0702030302020204" pitchFamily="66" charset="0"/>
              </a:rPr>
              <a:t>at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5714023" y="4437112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 smtClean="0">
                <a:latin typeface="Comic Sans MS" panose="030F0702030302020204" pitchFamily="66" charset="0"/>
              </a:rPr>
              <a:t>W</a:t>
            </a:r>
            <a:r>
              <a:rPr lang="cs-CZ" sz="2800" b="1" dirty="0">
                <a:latin typeface="Comic Sans MS" panose="030F0702030302020204" pitchFamily="66" charset="0"/>
              </a:rPr>
              <a:t>	on</a:t>
            </a:r>
          </a:p>
        </p:txBody>
      </p:sp>
      <p:sp>
        <p:nvSpPr>
          <p:cNvPr id="10" name="Tlačítko akce: Zpět nebo Předchozí 9">
            <a:hlinkClick r:id="" action="ppaction://hlinkshowjump?jump=previousslide" highlightClick="1"/>
          </p:cNvPr>
          <p:cNvSpPr/>
          <p:nvPr/>
        </p:nvSpPr>
        <p:spPr>
          <a:xfrm>
            <a:off x="181157" y="242392"/>
            <a:ext cx="395704" cy="395963"/>
          </a:xfrm>
          <a:prstGeom prst="actionButtonBackPrevio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lačítko akce: Dopředu nebo Další 10">
            <a:hlinkClick r:id="" action="ppaction://hlinkshowjump?jump=nextslide" highlightClick="1"/>
          </p:cNvPr>
          <p:cNvSpPr/>
          <p:nvPr/>
        </p:nvSpPr>
        <p:spPr>
          <a:xfrm>
            <a:off x="1170650" y="242392"/>
            <a:ext cx="395704" cy="395963"/>
          </a:xfrm>
          <a:prstGeom prst="actionButtonForwardNex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lačítko akce: Domů 11">
            <a:hlinkClick r:id="rId4" action="ppaction://hlinksldjump" highlightClick="1"/>
          </p:cNvPr>
          <p:cNvSpPr/>
          <p:nvPr/>
        </p:nvSpPr>
        <p:spPr>
          <a:xfrm>
            <a:off x="672860" y="242392"/>
            <a:ext cx="401791" cy="395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Zástupný symbol pro obsah 8"/>
          <p:cNvSpPr txBox="1">
            <a:spLocks/>
          </p:cNvSpPr>
          <p:nvPr/>
        </p:nvSpPr>
        <p:spPr>
          <a:xfrm>
            <a:off x="11333876" y="242392"/>
            <a:ext cx="600566" cy="6671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cs-CZ" b="1" dirty="0" smtClean="0">
                <a:latin typeface="Comic Sans MS" panose="030F0702030302020204" pitchFamily="66" charset="0"/>
              </a:rPr>
              <a:t>8</a:t>
            </a:r>
            <a:endParaRPr lang="cs-CZ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00459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0667" y1="50781" x2="30667" y2="50781"/>
                        <a14:foregroundMark x1="32667" y1="68359" x2="32667" y2="68359"/>
                        <a14:foregroundMark x1="41333" y1="82422" x2="41333" y2="82422"/>
                        <a14:foregroundMark x1="46667" y1="75000" x2="46667" y2="75000"/>
                        <a14:foregroundMark x1="53778" y1="74219" x2="53778" y2="74219"/>
                        <a14:foregroundMark x1="35556" y1="69141" x2="35556" y2="69141"/>
                        <a14:foregroundMark x1="37778" y1="83594" x2="37778" y2="83594"/>
                        <a14:foregroundMark x1="44889" y1="91016" x2="44889" y2="91016"/>
                        <a14:foregroundMark x1="48667" y1="86328" x2="48667" y2="86328"/>
                        <a14:foregroundMark x1="53556" y1="82422" x2="53556" y2="82422"/>
                        <a14:foregroundMark x1="50889" y1="31641" x2="50889" y2="31641"/>
                        <a14:foregroundMark x1="45778" y1="22266" x2="45778" y2="22266"/>
                        <a14:foregroundMark x1="42222" y1="44922" x2="42222" y2="44922"/>
                        <a14:foregroundMark x1="44889" y1="46875" x2="44889" y2="46875"/>
                        <a14:foregroundMark x1="47333" y1="50391" x2="47333" y2="50391"/>
                        <a14:foregroundMark x1="38444" y1="41797" x2="38444" y2="41797"/>
                        <a14:foregroundMark x1="59556" y1="11328" x2="59556" y2="11328"/>
                        <a14:foregroundMark x1="44444" y1="86328" x2="44444" y2="86328"/>
                        <a14:foregroundMark x1="39111" y1="87109" x2="39111" y2="87109"/>
                        <a14:foregroundMark x1="36222" y1="88672" x2="36222" y2="88672"/>
                        <a14:foregroundMark x1="33111" y1="90234" x2="33111" y2="902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634" y="2626351"/>
            <a:ext cx="7850170" cy="4465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1991544" y="313558"/>
            <a:ext cx="8280920" cy="738664"/>
          </a:xfrm>
          <a:prstGeom prst="rect">
            <a:avLst/>
          </a:prstGeom>
          <a:solidFill>
            <a:srgbClr val="F8BEE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Part </a:t>
            </a:r>
            <a:r>
              <a:rPr lang="cs-CZ" sz="2800" b="1" dirty="0" err="1">
                <a:latin typeface="Comic Sans MS" panose="030F0702030302020204" pitchFamily="66" charset="0"/>
              </a:rPr>
              <a:t>of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the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head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is</a:t>
            </a:r>
            <a:r>
              <a:rPr lang="cs-CZ" sz="2800" b="1" dirty="0"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1979763" y="1412776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R	</a:t>
            </a:r>
            <a:r>
              <a:rPr lang="cs-CZ" sz="2400" b="1" dirty="0" err="1">
                <a:latin typeface="Comic Sans MS" panose="030F0702030302020204" pitchFamily="66" charset="0"/>
              </a:rPr>
              <a:t>Cheek</a:t>
            </a:r>
            <a:endParaRPr lang="cs-CZ" sz="2400" b="1" dirty="0">
              <a:latin typeface="Comic Sans MS" panose="030F0702030302020204" pitchFamily="66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1979762" y="2418606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S	</a:t>
            </a:r>
            <a:r>
              <a:rPr lang="cs-CZ" sz="2400" b="1" dirty="0" err="1">
                <a:latin typeface="Comic Sans MS" panose="030F0702030302020204" pitchFamily="66" charset="0"/>
              </a:rPr>
              <a:t>Elbow</a:t>
            </a:r>
            <a:r>
              <a:rPr lang="cs-CZ" sz="2400" b="1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1979761" y="3429000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E	</a:t>
            </a:r>
            <a:r>
              <a:rPr lang="cs-CZ" sz="2000" b="1" dirty="0" err="1">
                <a:latin typeface="Comic Sans MS" panose="030F0702030302020204" pitchFamily="66" charset="0"/>
              </a:rPr>
              <a:t>Wrist</a:t>
            </a:r>
            <a:r>
              <a:rPr lang="cs-CZ" sz="2000" b="1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0" name="Zástupný symbol pro obsah 9"/>
          <p:cNvSpPr txBox="1">
            <a:spLocks noGrp="1"/>
          </p:cNvSpPr>
          <p:nvPr>
            <p:ph idx="1"/>
          </p:nvPr>
        </p:nvSpPr>
        <p:spPr>
          <a:xfrm>
            <a:off x="1971749" y="4489956"/>
            <a:ext cx="4566455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b="1" dirty="0" smtClean="0">
                <a:latin typeface="Comic Sans MS" panose="030F0702030302020204" pitchFamily="66" charset="0"/>
              </a:rPr>
              <a:t>A</a:t>
            </a:r>
            <a:r>
              <a:rPr lang="cs-CZ" b="1" dirty="0">
                <a:latin typeface="Comic Sans MS" panose="030F0702030302020204" pitchFamily="66" charset="0"/>
              </a:rPr>
              <a:t>	</a:t>
            </a:r>
            <a:r>
              <a:rPr lang="cs-CZ" sz="2400" b="1" dirty="0" err="1">
                <a:latin typeface="Comic Sans MS" panose="030F0702030302020204" pitchFamily="66" charset="0"/>
              </a:rPr>
              <a:t>Toe</a:t>
            </a:r>
            <a:endParaRPr lang="cs-CZ" sz="2400" b="1" dirty="0">
              <a:latin typeface="Comic Sans MS" panose="030F0702030302020204" pitchFamily="66" charset="0"/>
            </a:endParaRPr>
          </a:p>
        </p:txBody>
      </p:sp>
      <p:sp>
        <p:nvSpPr>
          <p:cNvPr id="11" name="Tlačítko akce: Zpět nebo Předchozí 10">
            <a:hlinkClick r:id="" action="ppaction://hlinkshowjump?jump=previousslide" highlightClick="1"/>
          </p:cNvPr>
          <p:cNvSpPr/>
          <p:nvPr/>
        </p:nvSpPr>
        <p:spPr>
          <a:xfrm>
            <a:off x="181157" y="242392"/>
            <a:ext cx="395704" cy="395963"/>
          </a:xfrm>
          <a:prstGeom prst="actionButtonBackPrevio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lačítko akce: Dopředu nebo Další 11">
            <a:hlinkClick r:id="" action="ppaction://hlinkshowjump?jump=nextslide" highlightClick="1"/>
          </p:cNvPr>
          <p:cNvSpPr/>
          <p:nvPr/>
        </p:nvSpPr>
        <p:spPr>
          <a:xfrm>
            <a:off x="1170650" y="242392"/>
            <a:ext cx="395704" cy="395963"/>
          </a:xfrm>
          <a:prstGeom prst="actionButtonForwardNex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lačítko akce: Domů 12">
            <a:hlinkClick r:id="rId4" action="ppaction://hlinksldjump" highlightClick="1"/>
          </p:cNvPr>
          <p:cNvSpPr/>
          <p:nvPr/>
        </p:nvSpPr>
        <p:spPr>
          <a:xfrm>
            <a:off x="672860" y="242392"/>
            <a:ext cx="401791" cy="395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symbol pro obsah 8"/>
          <p:cNvSpPr txBox="1">
            <a:spLocks/>
          </p:cNvSpPr>
          <p:nvPr/>
        </p:nvSpPr>
        <p:spPr>
          <a:xfrm>
            <a:off x="11333876" y="242392"/>
            <a:ext cx="600566" cy="6671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cs-CZ" b="1" dirty="0" smtClean="0">
                <a:latin typeface="Comic Sans MS" panose="030F0702030302020204" pitchFamily="66" charset="0"/>
              </a:rPr>
              <a:t>9</a:t>
            </a:r>
            <a:endParaRPr lang="cs-CZ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86906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835" y1="90703" x2="29835" y2="90703"/>
                        <a14:foregroundMark x1="37031" y1="93878" x2="37031" y2="93878"/>
                        <a14:foregroundMark x1="36132" y1="87528" x2="36132" y2="87528"/>
                        <a14:foregroundMark x1="47526" y1="95238" x2="47526" y2="95238"/>
                        <a14:foregroundMark x1="36132" y1="80726" x2="36132" y2="80726"/>
                        <a14:foregroundMark x1="27736" y1="80272" x2="27736" y2="80272"/>
                        <a14:foregroundMark x1="27136" y1="90249" x2="27136" y2="90249"/>
                        <a14:foregroundMark x1="39730" y1="87528" x2="39730" y2="87528"/>
                        <a14:foregroundMark x1="51124" y1="86168" x2="51124" y2="86168"/>
                        <a14:foregroundMark x1="56522" y1="79819" x2="56522" y2="79819"/>
                        <a14:foregroundMark x1="58921" y1="84807" x2="58921" y2="84807"/>
                        <a14:foregroundMark x1="64318" y1="89342" x2="64318" y2="89342"/>
                        <a14:foregroundMark x1="65817" y1="96599" x2="65817" y2="96599"/>
                        <a14:foregroundMark x1="45427" y1="25397" x2="45427" y2="25397"/>
                        <a14:foregroundMark x1="58321" y1="18141" x2="58321" y2="18141"/>
                        <a14:foregroundMark x1="61919" y1="22676" x2="61919" y2="22676"/>
                        <a14:foregroundMark x1="56822" y1="22222" x2="56822" y2="22222"/>
                        <a14:foregroundMark x1="44828" y1="6803" x2="44828" y2="6803"/>
                        <a14:foregroundMark x1="40930" y1="35828" x2="40930" y2="35828"/>
                        <a14:foregroundMark x1="53523" y1="29025" x2="53523" y2="29025"/>
                        <a14:foregroundMark x1="55622" y1="25397" x2="55622" y2="25397"/>
                        <a14:foregroundMark x1="49625" y1="59410" x2="49625" y2="59410"/>
                        <a14:foregroundMark x1="61019" y1="42630" x2="61019" y2="42630"/>
                        <a14:foregroundMark x1="57721" y1="43991" x2="57721" y2="43991"/>
                        <a14:foregroundMark x1="54723" y1="43991" x2="54723" y2="43991"/>
                        <a14:foregroundMark x1="50225" y1="44444" x2="50225" y2="44444"/>
                        <a14:foregroundMark x1="48126" y1="48980" x2="48126" y2="48980"/>
                        <a14:foregroundMark x1="47226" y1="49433" x2="47226" y2="49433"/>
                        <a14:foregroundMark x1="46327" y1="74376" x2="46327" y2="74376"/>
                        <a14:foregroundMark x1="48126" y1="74376" x2="48126" y2="74376"/>
                        <a14:foregroundMark x1="53823" y1="87528" x2="53823" y2="87528"/>
                        <a14:foregroundMark x1="51724" y1="83447" x2="51724" y2="83447"/>
                        <a14:foregroundMark x1="45427" y1="94785" x2="45427" y2="94785"/>
                        <a14:foregroundMark x1="45427" y1="91610" x2="45427" y2="91610"/>
                        <a14:foregroundMark x1="46627" y1="88435" x2="46627" y2="88435"/>
                        <a14:foregroundMark x1="36432" y1="95692" x2="36432" y2="95692"/>
                        <a14:foregroundMark x1="26537" y1="93424" x2="26537" y2="93424"/>
                        <a14:foregroundMark x1="40930" y1="96599" x2="40930" y2="96599"/>
                        <a14:foregroundMark x1="48126" y1="13605" x2="48126" y2="13605"/>
                        <a14:foregroundMark x1="48126" y1="24490" x2="48126" y2="24490"/>
                        <a14:foregroundMark x1="47826" y1="29025" x2="47826" y2="29025"/>
                        <a14:foregroundMark x1="61619" y1="17687" x2="61619" y2="17687"/>
                        <a14:foregroundMark x1="43628" y1="23129" x2="45127" y2="23129"/>
                        <a14:foregroundMark x1="12144" y1="64853" x2="8546" y2="87528"/>
                        <a14:foregroundMark x1="10045" y1="77551" x2="17241" y2="87982"/>
                        <a14:foregroundMark x1="13643" y1="83900" x2="15142" y2="95692"/>
                        <a14:foregroundMark x1="13943" y1="91610" x2="3448" y2="73469"/>
                        <a14:foregroundMark x1="80510" y1="68481" x2="90705" y2="97959"/>
                        <a14:foregroundMark x1="88306" y1="77551" x2="93703" y2="92971"/>
                        <a14:foregroundMark x1="92804" y1="83447" x2="73613" y2="92517"/>
                        <a14:foregroundMark x1="25637" y1="93424" x2="58621" y2="95692"/>
                        <a14:foregroundMark x1="41229" y1="8163" x2="42429" y2="45805"/>
                        <a14:foregroundMark x1="47526" y1="7710" x2="58021" y2="48073"/>
                        <a14:foregroundMark x1="52024" y1="24036" x2="44528" y2="73923"/>
                        <a14:foregroundMark x1="18141" y1="48073" x2="11244" y2="85714"/>
                        <a14:foregroundMark x1="31034" y1="8617" x2="27136" y2="14966"/>
                        <a14:foregroundMark x1="55622" y1="14966" x2="66117" y2="20862"/>
                        <a14:foregroundMark x1="69715" y1="93878" x2="83208" y2="9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57" y="2859410"/>
            <a:ext cx="6047754" cy="3998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1991544" y="260649"/>
            <a:ext cx="8280920" cy="2031325"/>
          </a:xfrm>
          <a:prstGeom prst="rect">
            <a:avLst/>
          </a:prstGeom>
          <a:solidFill>
            <a:srgbClr val="F8BEE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____ </a:t>
            </a:r>
            <a:r>
              <a:rPr lang="cs-CZ" sz="2800" b="1" dirty="0" err="1">
                <a:latin typeface="Comic Sans MS" panose="030F0702030302020204" pitchFamily="66" charset="0"/>
              </a:rPr>
              <a:t>represents</a:t>
            </a:r>
            <a:r>
              <a:rPr lang="cs-CZ" sz="2800" b="1" dirty="0">
                <a:latin typeface="Comic Sans MS" panose="030F0702030302020204" pitchFamily="66" charset="0"/>
              </a:rPr>
              <a:t> a positive </a:t>
            </a:r>
            <a:r>
              <a:rPr lang="cs-CZ" sz="2800" b="1" dirty="0" err="1">
                <a:latin typeface="Comic Sans MS" panose="030F0702030302020204" pitchFamily="66" charset="0"/>
              </a:rPr>
              <a:t>quantity</a:t>
            </a:r>
            <a:r>
              <a:rPr lang="cs-CZ" sz="2800" b="1" dirty="0">
                <a:latin typeface="Comic Sans MS" panose="030F0702030302020204" pitchFamily="66" charset="0"/>
              </a:rPr>
              <a:t>. </a:t>
            </a:r>
            <a:r>
              <a:rPr lang="cs-CZ" sz="2800" b="1" dirty="0" err="1">
                <a:latin typeface="Comic Sans MS" panose="030F0702030302020204" pitchFamily="66" charset="0"/>
              </a:rPr>
              <a:t>It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used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with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plular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nouns</a:t>
            </a:r>
            <a:r>
              <a:rPr lang="cs-CZ" sz="2800" b="1" dirty="0">
                <a:latin typeface="Comic Sans MS" panose="030F0702030302020204" pitchFamily="66" charset="0"/>
              </a:rPr>
              <a:t>. </a:t>
            </a:r>
            <a:r>
              <a:rPr lang="cs-CZ" sz="2800" b="1" dirty="0" err="1">
                <a:latin typeface="Comic Sans MS" panose="030F0702030302020204" pitchFamily="66" charset="0"/>
              </a:rPr>
              <a:t>It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means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some</a:t>
            </a:r>
            <a:r>
              <a:rPr lang="cs-CZ" sz="2800" b="1" dirty="0">
                <a:latin typeface="Comic Sans MS" panose="030F0702030302020204" pitchFamily="66" charset="0"/>
              </a:rPr>
              <a:t>, a </a:t>
            </a:r>
            <a:r>
              <a:rPr lang="cs-CZ" sz="2800" b="1" dirty="0" err="1">
                <a:latin typeface="Comic Sans MS" panose="030F0702030302020204" pitchFamily="66" charset="0"/>
              </a:rPr>
              <a:t>small</a:t>
            </a:r>
            <a:r>
              <a:rPr lang="cs-CZ" sz="2800" b="1" dirty="0">
                <a:latin typeface="Comic Sans MS" panose="030F0702030302020204" pitchFamily="66" charset="0"/>
              </a:rPr>
              <a:t> </a:t>
            </a:r>
            <a:r>
              <a:rPr lang="cs-CZ" sz="2800" b="1" dirty="0" err="1">
                <a:latin typeface="Comic Sans MS" panose="030F0702030302020204" pitchFamily="66" charset="0"/>
              </a:rPr>
              <a:t>amoun</a:t>
            </a:r>
            <a:r>
              <a:rPr lang="cs-CZ" sz="2800" b="1" dirty="0"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5741830" y="2519351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D	</a:t>
            </a:r>
            <a:r>
              <a:rPr lang="cs-CZ" sz="2800" b="1" dirty="0" err="1">
                <a:latin typeface="Comic Sans MS" panose="030F0702030302020204" pitchFamily="66" charset="0"/>
              </a:rPr>
              <a:t>Few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5741830" y="3429000"/>
            <a:ext cx="455844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>
                <a:latin typeface="Comic Sans MS" panose="030F0702030302020204" pitchFamily="66" charset="0"/>
              </a:rPr>
              <a:t>Y	A </a:t>
            </a:r>
            <a:r>
              <a:rPr lang="cs-CZ" sz="2800" b="1" dirty="0" err="1">
                <a:latin typeface="Comic Sans MS" panose="030F0702030302020204" pitchFamily="66" charset="0"/>
              </a:rPr>
              <a:t>few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9" name="Tlačítko akce: Zpět nebo Předchozí 8">
            <a:hlinkClick r:id="" action="ppaction://hlinkshowjump?jump=previousslide" highlightClick="1"/>
          </p:cNvPr>
          <p:cNvSpPr/>
          <p:nvPr/>
        </p:nvSpPr>
        <p:spPr>
          <a:xfrm>
            <a:off x="181157" y="242392"/>
            <a:ext cx="395704" cy="395963"/>
          </a:xfrm>
          <a:prstGeom prst="actionButtonBackPrevio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lačítko akce: Dopředu nebo Další 9">
            <a:hlinkClick r:id="" action="ppaction://hlinkshowjump?jump=nextslide" highlightClick="1"/>
          </p:cNvPr>
          <p:cNvSpPr/>
          <p:nvPr/>
        </p:nvSpPr>
        <p:spPr>
          <a:xfrm>
            <a:off x="1170650" y="242392"/>
            <a:ext cx="395704" cy="395963"/>
          </a:xfrm>
          <a:prstGeom prst="actionButtonForwardNex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lačítko akce: Domů 10">
            <a:hlinkClick r:id="rId4" action="ppaction://hlinksldjump" highlightClick="1"/>
          </p:cNvPr>
          <p:cNvSpPr/>
          <p:nvPr/>
        </p:nvSpPr>
        <p:spPr>
          <a:xfrm>
            <a:off x="672860" y="242392"/>
            <a:ext cx="401791" cy="395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Zástupný symbol pro obsah 8"/>
          <p:cNvSpPr txBox="1">
            <a:spLocks/>
          </p:cNvSpPr>
          <p:nvPr/>
        </p:nvSpPr>
        <p:spPr>
          <a:xfrm>
            <a:off x="11189357" y="242392"/>
            <a:ext cx="745085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cs-CZ" b="1" dirty="0" smtClean="0">
                <a:latin typeface="Comic Sans MS" panose="030F0702030302020204" pitchFamily="66" charset="0"/>
              </a:rPr>
              <a:t>10</a:t>
            </a:r>
            <a:endParaRPr lang="cs-CZ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36596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opravní Značka, Pozor, Přednost V Jízdě, Poznámk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29"/>
          <a:stretch/>
        </p:blipFill>
        <p:spPr bwMode="auto">
          <a:xfrm>
            <a:off x="0" y="1"/>
            <a:ext cx="12192000" cy="689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délník 7"/>
          <p:cNvSpPr/>
          <p:nvPr/>
        </p:nvSpPr>
        <p:spPr>
          <a:xfrm>
            <a:off x="694944" y="-1"/>
            <a:ext cx="10661904" cy="6894577"/>
          </a:xfrm>
          <a:prstGeom prst="rect">
            <a:avLst/>
          </a:prstGeom>
          <a:solidFill>
            <a:schemeClr val="lt1">
              <a:alpha val="9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1352458" y="1361584"/>
            <a:ext cx="9207138" cy="1313501"/>
          </a:xfrm>
          <a:prstGeom prst="rect">
            <a:avLst/>
          </a:prstGeom>
          <a:solidFill>
            <a:srgbClr val="F8BEE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There is nothing here. </a:t>
            </a:r>
            <a:endParaRPr lang="cs-CZ" sz="2800" b="1" dirty="0" smtClean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 smtClean="0">
                <a:latin typeface="Comic Sans MS" panose="030F0702030302020204" pitchFamily="66" charset="0"/>
              </a:rPr>
              <a:t>Come </a:t>
            </a:r>
            <a:r>
              <a:rPr lang="en-US" sz="2800" b="1" dirty="0">
                <a:latin typeface="Comic Sans MS" panose="030F0702030302020204" pitchFamily="66" charset="0"/>
              </a:rPr>
              <a:t>back </a:t>
            </a:r>
            <a:r>
              <a:rPr lang="en-US" sz="2800" b="1" dirty="0" smtClean="0">
                <a:latin typeface="Comic Sans MS" panose="030F0702030302020204" pitchFamily="66" charset="0"/>
              </a:rPr>
              <a:t>home</a:t>
            </a:r>
            <a:r>
              <a:rPr lang="cs-CZ" sz="2800" b="1" dirty="0" smtClean="0">
                <a:latin typeface="Comic Sans MS" panose="030F0702030302020204" pitchFamily="66" charset="0"/>
              </a:rPr>
              <a:t>!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sp>
        <p:nvSpPr>
          <p:cNvPr id="7" name="Tlačítko akce: Domů 6">
            <a:hlinkClick r:id="" action="ppaction://hlinkshowjump?jump=firstslide" highlightClick="1"/>
          </p:cNvPr>
          <p:cNvSpPr/>
          <p:nvPr/>
        </p:nvSpPr>
        <p:spPr>
          <a:xfrm>
            <a:off x="5226582" y="4560413"/>
            <a:ext cx="1458890" cy="1365933"/>
          </a:xfrm>
          <a:prstGeom prst="actionButtonHome">
            <a:avLst/>
          </a:prstGeom>
          <a:solidFill>
            <a:srgbClr val="F6B0DD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954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" t="22184" r="-333" b="2171"/>
          <a:stretch/>
        </p:blipFill>
        <p:spPr bwMode="auto">
          <a:xfrm>
            <a:off x="0" y="0"/>
            <a:ext cx="12192000" cy="692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Obdélník 16"/>
          <p:cNvSpPr/>
          <p:nvPr/>
        </p:nvSpPr>
        <p:spPr>
          <a:xfrm>
            <a:off x="13089" y="-18740"/>
            <a:ext cx="12192000" cy="6888727"/>
          </a:xfrm>
          <a:prstGeom prst="rect">
            <a:avLst/>
          </a:prstGeom>
          <a:solidFill>
            <a:schemeClr val="lt1">
              <a:alpha val="7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249" y="-4320"/>
            <a:ext cx="9149751" cy="6874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 descr="Fototapeta Medvěd hnědý • Pixers® • Žijeme pro změnu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74347" y="5528433"/>
            <a:ext cx="1410916" cy="1410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13082" y1="94083" x2="90022" y2="91124"/>
                        <a14:foregroundMark x1="80266" y1="89349" x2="78492" y2="609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7" y="1772817"/>
            <a:ext cx="1875465" cy="1406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10" b="89640" l="4500" r="95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093" y="1936842"/>
            <a:ext cx="3650821" cy="3761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Skupina 12"/>
          <p:cNvGrpSpPr/>
          <p:nvPr/>
        </p:nvGrpSpPr>
        <p:grpSpPr>
          <a:xfrm>
            <a:off x="8544272" y="332656"/>
            <a:ext cx="802064" cy="1440160"/>
            <a:chOff x="7020272" y="332656"/>
            <a:chExt cx="802064" cy="1440160"/>
          </a:xfrm>
        </p:grpSpPr>
        <p:cxnSp>
          <p:nvCxnSpPr>
            <p:cNvPr id="5" name="Přímá spojnice 4"/>
            <p:cNvCxnSpPr/>
            <p:nvPr/>
          </p:nvCxnSpPr>
          <p:spPr>
            <a:xfrm>
              <a:off x="7020272" y="332656"/>
              <a:ext cx="0" cy="1440160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Rovnoramenný trojúhelník 11"/>
            <p:cNvSpPr/>
            <p:nvPr/>
          </p:nvSpPr>
          <p:spPr>
            <a:xfrm>
              <a:off x="7044672" y="348271"/>
              <a:ext cx="777664" cy="434906"/>
            </a:xfrm>
            <a:custGeom>
              <a:avLst/>
              <a:gdLst>
                <a:gd name="connsiteX0" fmla="*/ 0 w 543272"/>
                <a:gd name="connsiteY0" fmla="*/ 792088 h 792088"/>
                <a:gd name="connsiteX1" fmla="*/ 271636 w 543272"/>
                <a:gd name="connsiteY1" fmla="*/ 0 h 792088"/>
                <a:gd name="connsiteX2" fmla="*/ 543272 w 543272"/>
                <a:gd name="connsiteY2" fmla="*/ 792088 h 792088"/>
                <a:gd name="connsiteX3" fmla="*/ 0 w 543272"/>
                <a:gd name="connsiteY3" fmla="*/ 792088 h 792088"/>
                <a:gd name="connsiteX0" fmla="*/ 0 w 952705"/>
                <a:gd name="connsiteY0" fmla="*/ 0 h 982639"/>
                <a:gd name="connsiteX1" fmla="*/ 681069 w 952705"/>
                <a:gd name="connsiteY1" fmla="*/ 190551 h 982639"/>
                <a:gd name="connsiteX2" fmla="*/ 952705 w 952705"/>
                <a:gd name="connsiteY2" fmla="*/ 982639 h 982639"/>
                <a:gd name="connsiteX3" fmla="*/ 0 w 952705"/>
                <a:gd name="connsiteY3" fmla="*/ 0 h 982639"/>
                <a:gd name="connsiteX0" fmla="*/ 0 w 681069"/>
                <a:gd name="connsiteY0" fmla="*/ 0 h 423081"/>
                <a:gd name="connsiteX1" fmla="*/ 681069 w 681069"/>
                <a:gd name="connsiteY1" fmla="*/ 190551 h 423081"/>
                <a:gd name="connsiteX2" fmla="*/ 65601 w 681069"/>
                <a:gd name="connsiteY2" fmla="*/ 423081 h 423081"/>
                <a:gd name="connsiteX3" fmla="*/ 0 w 681069"/>
                <a:gd name="connsiteY3" fmla="*/ 0 h 423081"/>
                <a:gd name="connsiteX0" fmla="*/ 0 w 790251"/>
                <a:gd name="connsiteY0" fmla="*/ 0 h 423081"/>
                <a:gd name="connsiteX1" fmla="*/ 790251 w 790251"/>
                <a:gd name="connsiteY1" fmla="*/ 176903 h 423081"/>
                <a:gd name="connsiteX2" fmla="*/ 65601 w 790251"/>
                <a:gd name="connsiteY2" fmla="*/ 423081 h 423081"/>
                <a:gd name="connsiteX3" fmla="*/ 0 w 790251"/>
                <a:gd name="connsiteY3" fmla="*/ 0 h 423081"/>
                <a:gd name="connsiteX0" fmla="*/ 4101 w 794352"/>
                <a:gd name="connsiteY0" fmla="*/ 0 h 410209"/>
                <a:gd name="connsiteX1" fmla="*/ 794352 w 794352"/>
                <a:gd name="connsiteY1" fmla="*/ 176903 h 410209"/>
                <a:gd name="connsiteX2" fmla="*/ 0 w 794352"/>
                <a:gd name="connsiteY2" fmla="*/ 410209 h 410209"/>
                <a:gd name="connsiteX3" fmla="*/ 4101 w 794352"/>
                <a:gd name="connsiteY3" fmla="*/ 0 h 410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4352" h="410209">
                  <a:moveTo>
                    <a:pt x="4101" y="0"/>
                  </a:moveTo>
                  <a:lnTo>
                    <a:pt x="794352" y="176903"/>
                  </a:lnTo>
                  <a:lnTo>
                    <a:pt x="0" y="410209"/>
                  </a:lnTo>
                  <a:lnTo>
                    <a:pt x="4101" y="0"/>
                  </a:ln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14" name="Tlačítko akce: Domů 13">
            <a:hlinkClick r:id="" action="ppaction://hlinkshowjump?jump=firstslide" highlightClick="1"/>
          </p:cNvPr>
          <p:cNvSpPr/>
          <p:nvPr/>
        </p:nvSpPr>
        <p:spPr>
          <a:xfrm>
            <a:off x="196585" y="159873"/>
            <a:ext cx="601124" cy="540037"/>
          </a:xfrm>
          <a:prstGeom prst="actionButtonHome">
            <a:avLst/>
          </a:prstGeom>
          <a:solidFill>
            <a:srgbClr val="F6B0DD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Picture 8" descr="Library of 3 4 fraction clip library png files ▻▻▻ Clipart Art 2019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12" r="49758"/>
          <a:stretch/>
        </p:blipFill>
        <p:spPr bwMode="auto">
          <a:xfrm rot="10800000">
            <a:off x="10270638" y="106762"/>
            <a:ext cx="303213" cy="30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Library of 3 4 fraction clip library png files ▻▻▻ Clipart Art 2019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12" r="49758"/>
          <a:stretch/>
        </p:blipFill>
        <p:spPr bwMode="auto">
          <a:xfrm rot="10800000" flipV="1">
            <a:off x="10270637" y="429891"/>
            <a:ext cx="303213" cy="30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Library of 3 4 fraction clip library png files ▻▻▻ Clipart Art 2019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12" r="49758"/>
          <a:stretch/>
        </p:blipFill>
        <p:spPr bwMode="auto">
          <a:xfrm rot="10800000" flipH="1" flipV="1">
            <a:off x="9944727" y="424114"/>
            <a:ext cx="303213" cy="30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348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opravní Značka, Pozor, Přednost V Jízdě, Poznámk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29"/>
          <a:stretch/>
        </p:blipFill>
        <p:spPr bwMode="auto">
          <a:xfrm>
            <a:off x="0" y="1"/>
            <a:ext cx="12192000" cy="689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délník 7"/>
          <p:cNvSpPr/>
          <p:nvPr/>
        </p:nvSpPr>
        <p:spPr>
          <a:xfrm>
            <a:off x="694944" y="-1"/>
            <a:ext cx="10661904" cy="6894577"/>
          </a:xfrm>
          <a:prstGeom prst="rect">
            <a:avLst/>
          </a:prstGeom>
          <a:solidFill>
            <a:schemeClr val="lt1">
              <a:alpha val="9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1352458" y="1361584"/>
            <a:ext cx="9207138" cy="1313501"/>
          </a:xfrm>
          <a:prstGeom prst="rect">
            <a:avLst/>
          </a:prstGeom>
          <a:solidFill>
            <a:srgbClr val="F8BEE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There is nothing here. </a:t>
            </a:r>
            <a:endParaRPr lang="cs-CZ" sz="2800" b="1" dirty="0" smtClean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 smtClean="0">
                <a:latin typeface="Comic Sans MS" panose="030F0702030302020204" pitchFamily="66" charset="0"/>
              </a:rPr>
              <a:t>Come </a:t>
            </a:r>
            <a:r>
              <a:rPr lang="en-US" sz="2800" b="1" dirty="0">
                <a:latin typeface="Comic Sans MS" panose="030F0702030302020204" pitchFamily="66" charset="0"/>
              </a:rPr>
              <a:t>back </a:t>
            </a:r>
            <a:r>
              <a:rPr lang="en-US" sz="2800" b="1" dirty="0" smtClean="0">
                <a:latin typeface="Comic Sans MS" panose="030F0702030302020204" pitchFamily="66" charset="0"/>
              </a:rPr>
              <a:t>home</a:t>
            </a:r>
            <a:r>
              <a:rPr lang="cs-CZ" sz="2800" b="1" dirty="0" smtClean="0">
                <a:latin typeface="Comic Sans MS" panose="030F0702030302020204" pitchFamily="66" charset="0"/>
              </a:rPr>
              <a:t>!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grpSp>
        <p:nvGrpSpPr>
          <p:cNvPr id="10" name="Skupina 9"/>
          <p:cNvGrpSpPr/>
          <p:nvPr/>
        </p:nvGrpSpPr>
        <p:grpSpPr>
          <a:xfrm>
            <a:off x="4558891" y="3365112"/>
            <a:ext cx="6000704" cy="3455144"/>
            <a:chOff x="10833130" y="182717"/>
            <a:chExt cx="2042923" cy="1092267"/>
          </a:xfrm>
        </p:grpSpPr>
        <p:sp>
          <p:nvSpPr>
            <p:cNvPr id="12" name="Obdélník 11"/>
            <p:cNvSpPr/>
            <p:nvPr/>
          </p:nvSpPr>
          <p:spPr>
            <a:xfrm>
              <a:off x="11833227" y="719324"/>
              <a:ext cx="1042826" cy="55566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cs-CZ" sz="6000" dirty="0" err="1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Come</a:t>
              </a:r>
              <a:r>
                <a:rPr lang="cs-CZ" sz="60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cs-CZ" sz="6000" dirty="0" err="1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back</a:t>
              </a:r>
              <a:endParaRPr lang="cs-CZ" sz="6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pic>
          <p:nvPicPr>
            <p:cNvPr id="11" name="Picture 2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61272">
              <a:off x="10833130" y="182717"/>
              <a:ext cx="1194746" cy="897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Tlačítko akce: Zpět nebo Předchozí 8">
            <a:hlinkClick r:id="" action="ppaction://hlinkshowjump?jump=previousslide" highlightClick="1"/>
          </p:cNvPr>
          <p:cNvSpPr/>
          <p:nvPr/>
        </p:nvSpPr>
        <p:spPr>
          <a:xfrm>
            <a:off x="1485434" y="3786702"/>
            <a:ext cx="1688072" cy="1810416"/>
          </a:xfrm>
          <a:prstGeom prst="actionButtonBackPrevio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110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" t="23839" r="-491" b="832"/>
          <a:stretch/>
        </p:blipFill>
        <p:spPr bwMode="auto">
          <a:xfrm>
            <a:off x="0" y="-18739"/>
            <a:ext cx="12205089" cy="6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Obdélník 30"/>
          <p:cNvSpPr/>
          <p:nvPr/>
        </p:nvSpPr>
        <p:spPr>
          <a:xfrm>
            <a:off x="13089" y="-18740"/>
            <a:ext cx="12192000" cy="7051717"/>
          </a:xfrm>
          <a:prstGeom prst="rect">
            <a:avLst/>
          </a:prstGeom>
          <a:solidFill>
            <a:schemeClr val="lt1">
              <a:alpha val="7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3340932" y="116405"/>
            <a:ext cx="5112568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sz="4400" dirty="0" err="1" smtClean="0"/>
              <a:t>Choose</a:t>
            </a:r>
            <a:r>
              <a:rPr lang="cs-CZ" sz="4400" dirty="0" smtClean="0"/>
              <a:t> </a:t>
            </a:r>
            <a:r>
              <a:rPr lang="cs-CZ" sz="4400" dirty="0"/>
              <a:t>15 </a:t>
            </a:r>
            <a:r>
              <a:rPr lang="cs-CZ" sz="4400" dirty="0" err="1"/>
              <a:t>mammals</a:t>
            </a:r>
            <a:endParaRPr lang="cs-CZ" sz="44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7032104" y="1556792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BEAVER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3215680" y="1740583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MOUSE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4912807" y="1187460"/>
            <a:ext cx="12241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SQUIRREL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8904312" y="2109915"/>
            <a:ext cx="10801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RABBIT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2370699" y="3059667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BEAR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6132217" y="2875001"/>
            <a:ext cx="8436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CAT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7155353" y="3059667"/>
            <a:ext cx="8409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DOG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351584" y="4337351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LION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8688288" y="3662895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TIGER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6149224" y="6031158"/>
            <a:ext cx="10543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WOLF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2207568" y="6031158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SEAL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1991545" y="5013176"/>
            <a:ext cx="124325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ELEPHANT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3863753" y="6031158"/>
            <a:ext cx="11521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DONKEY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5303912" y="1926124"/>
            <a:ext cx="10543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HIPPO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8688288" y="1187460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CAMEL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1847528" y="1290824"/>
            <a:ext cx="7920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BIRD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2495600" y="2479247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STORK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8328248" y="2848579"/>
            <a:ext cx="11161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EAGLE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3071665" y="1187460"/>
            <a:ext cx="12241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GREYLAG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8904312" y="332656"/>
            <a:ext cx="10801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SNAKE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7433129" y="4032227"/>
            <a:ext cx="10441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TURTLE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8040216" y="5877272"/>
            <a:ext cx="14041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CROCODILE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6942804" y="2295457"/>
            <a:ext cx="1548172" cy="3684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CHAMELEON</a:t>
            </a:r>
          </a:p>
        </p:txBody>
      </p:sp>
      <p:sp>
        <p:nvSpPr>
          <p:cNvPr id="28" name="TextovéPole 27"/>
          <p:cNvSpPr txBox="1"/>
          <p:nvPr/>
        </p:nvSpPr>
        <p:spPr>
          <a:xfrm>
            <a:off x="1821081" y="3832806"/>
            <a:ext cx="7920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FISH</a:t>
            </a:r>
          </a:p>
        </p:txBody>
      </p:sp>
      <p:sp>
        <p:nvSpPr>
          <p:cNvPr id="29" name="TextovéPole 28"/>
          <p:cNvSpPr txBox="1"/>
          <p:nvPr/>
        </p:nvSpPr>
        <p:spPr>
          <a:xfrm>
            <a:off x="9192344" y="4337351"/>
            <a:ext cx="11521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CAPR</a:t>
            </a:r>
          </a:p>
        </p:txBody>
      </p:sp>
      <p:sp>
        <p:nvSpPr>
          <p:cNvPr id="30" name="TextovéPole 29"/>
          <p:cNvSpPr txBox="1"/>
          <p:nvPr/>
        </p:nvSpPr>
        <p:spPr>
          <a:xfrm>
            <a:off x="9192344" y="5382508"/>
            <a:ext cx="12961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SALMON</a:t>
            </a:r>
          </a:p>
        </p:txBody>
      </p:sp>
      <p:sp>
        <p:nvSpPr>
          <p:cNvPr id="35" name="Tlačítko akce: Domů 34">
            <a:hlinkClick r:id="" action="ppaction://hlinkshowjump?jump=firstslide" highlightClick="1"/>
          </p:cNvPr>
          <p:cNvSpPr/>
          <p:nvPr/>
        </p:nvSpPr>
        <p:spPr>
          <a:xfrm>
            <a:off x="230910" y="186822"/>
            <a:ext cx="553093" cy="534838"/>
          </a:xfrm>
          <a:prstGeom prst="actionButtonHome">
            <a:avLst/>
          </a:prstGeom>
          <a:solidFill>
            <a:srgbClr val="F6B0DD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37" name="Skupina 36"/>
          <p:cNvGrpSpPr/>
          <p:nvPr/>
        </p:nvGrpSpPr>
        <p:grpSpPr>
          <a:xfrm>
            <a:off x="10811540" y="166725"/>
            <a:ext cx="1194746" cy="897625"/>
            <a:chOff x="10811540" y="166725"/>
            <a:chExt cx="1194746" cy="897625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61272">
              <a:off x="10811540" y="166725"/>
              <a:ext cx="1194746" cy="897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Obdélník 33"/>
            <p:cNvSpPr/>
            <p:nvPr/>
          </p:nvSpPr>
          <p:spPr>
            <a:xfrm>
              <a:off x="10886584" y="332656"/>
              <a:ext cx="10428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dirty="0" err="1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Come</a:t>
              </a:r>
              <a:r>
                <a:rPr lang="cs-CZ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cs-CZ" dirty="0" err="1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back</a:t>
              </a:r>
              <a:endParaRPr lang="cs-CZ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3074" name="Picture 2" descr="https://o.remove.bg/downloads/184255aa-9460-4d7b-9126-3df462be948f/image-removebg-preview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0" y="5871432"/>
            <a:ext cx="1379517" cy="68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Skupina 38"/>
          <p:cNvGrpSpPr/>
          <p:nvPr/>
        </p:nvGrpSpPr>
        <p:grpSpPr>
          <a:xfrm>
            <a:off x="1523999" y="-18741"/>
            <a:ext cx="9144001" cy="7051717"/>
            <a:chOff x="1509108" y="-18741"/>
            <a:chExt cx="9207979" cy="7051717"/>
          </a:xfrm>
        </p:grpSpPr>
        <p:sp>
          <p:nvSpPr>
            <p:cNvPr id="41" name="Obdélník 40"/>
            <p:cNvSpPr/>
            <p:nvPr/>
          </p:nvSpPr>
          <p:spPr>
            <a:xfrm>
              <a:off x="1509108" y="-18741"/>
              <a:ext cx="9207979" cy="7051717"/>
            </a:xfrm>
            <a:prstGeom prst="rect">
              <a:avLst/>
            </a:prstGeom>
            <a:solidFill>
              <a:schemeClr val="lt1">
                <a:alpha val="71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8" name="Obdélník 37"/>
            <p:cNvSpPr/>
            <p:nvPr/>
          </p:nvSpPr>
          <p:spPr>
            <a:xfrm>
              <a:off x="3639485" y="2037350"/>
              <a:ext cx="4482095" cy="2596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6600" dirty="0" smtClean="0"/>
                <a:t>DIS -</a:t>
              </a:r>
              <a:endParaRPr lang="cs-CZ" sz="16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538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2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2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opravní Značka, Pozor, Přednost V Jízdě, Poznámk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29"/>
          <a:stretch/>
        </p:blipFill>
        <p:spPr bwMode="auto">
          <a:xfrm>
            <a:off x="0" y="1"/>
            <a:ext cx="12192000" cy="689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délník 7"/>
          <p:cNvSpPr/>
          <p:nvPr/>
        </p:nvSpPr>
        <p:spPr>
          <a:xfrm>
            <a:off x="694944" y="-1"/>
            <a:ext cx="10661904" cy="6894577"/>
          </a:xfrm>
          <a:prstGeom prst="rect">
            <a:avLst/>
          </a:prstGeom>
          <a:solidFill>
            <a:schemeClr val="lt1">
              <a:alpha val="9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1352458" y="1361584"/>
            <a:ext cx="9207138" cy="1313501"/>
          </a:xfrm>
          <a:prstGeom prst="rect">
            <a:avLst/>
          </a:prstGeom>
          <a:solidFill>
            <a:srgbClr val="F8BEE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There is nothing here. </a:t>
            </a:r>
            <a:endParaRPr lang="cs-CZ" sz="2800" b="1" dirty="0" smtClean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 smtClean="0">
                <a:latin typeface="Comic Sans MS" panose="030F0702030302020204" pitchFamily="66" charset="0"/>
              </a:rPr>
              <a:t>Come </a:t>
            </a:r>
            <a:r>
              <a:rPr lang="en-US" sz="2800" b="1" dirty="0">
                <a:latin typeface="Comic Sans MS" panose="030F0702030302020204" pitchFamily="66" charset="0"/>
              </a:rPr>
              <a:t>back </a:t>
            </a:r>
            <a:r>
              <a:rPr lang="en-US" sz="2800" b="1" dirty="0" smtClean="0">
                <a:latin typeface="Comic Sans MS" panose="030F0702030302020204" pitchFamily="66" charset="0"/>
              </a:rPr>
              <a:t>home</a:t>
            </a:r>
            <a:r>
              <a:rPr lang="cs-CZ" sz="2800" b="1" dirty="0" smtClean="0">
                <a:latin typeface="Comic Sans MS" panose="030F0702030302020204" pitchFamily="66" charset="0"/>
              </a:rPr>
              <a:t>!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grpSp>
        <p:nvGrpSpPr>
          <p:cNvPr id="10" name="Skupina 9"/>
          <p:cNvGrpSpPr/>
          <p:nvPr/>
        </p:nvGrpSpPr>
        <p:grpSpPr>
          <a:xfrm>
            <a:off x="4558891" y="3365112"/>
            <a:ext cx="6000704" cy="3455144"/>
            <a:chOff x="10833130" y="182717"/>
            <a:chExt cx="2042923" cy="1092267"/>
          </a:xfrm>
        </p:grpSpPr>
        <p:sp>
          <p:nvSpPr>
            <p:cNvPr id="12" name="Obdélník 11"/>
            <p:cNvSpPr/>
            <p:nvPr/>
          </p:nvSpPr>
          <p:spPr>
            <a:xfrm>
              <a:off x="11833227" y="719324"/>
              <a:ext cx="1042826" cy="55566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cs-CZ" sz="6000" dirty="0" err="1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Come</a:t>
              </a:r>
              <a:r>
                <a:rPr lang="cs-CZ" sz="60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cs-CZ" sz="6000" dirty="0" err="1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back</a:t>
              </a:r>
              <a:endParaRPr lang="cs-CZ" sz="6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pic>
          <p:nvPicPr>
            <p:cNvPr id="11" name="Picture 2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61272">
              <a:off x="10833130" y="182717"/>
              <a:ext cx="1194746" cy="897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Tlačítko akce: Zpět nebo Předchozí 8">
            <a:hlinkClick r:id="" action="ppaction://hlinkshowjump?jump=previousslide" highlightClick="1"/>
          </p:cNvPr>
          <p:cNvSpPr/>
          <p:nvPr/>
        </p:nvSpPr>
        <p:spPr>
          <a:xfrm>
            <a:off x="1485434" y="3786702"/>
            <a:ext cx="1688072" cy="1810416"/>
          </a:xfrm>
          <a:prstGeom prst="actionButtonBackPrevio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922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8" b="9803"/>
          <a:stretch/>
        </p:blipFill>
        <p:spPr bwMode="auto">
          <a:xfrm>
            <a:off x="0" y="0"/>
            <a:ext cx="12244876" cy="6849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8209239" y="1156102"/>
            <a:ext cx="3262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 err="1"/>
              <a:t>She‘s</a:t>
            </a:r>
            <a:r>
              <a:rPr lang="cs-CZ" dirty="0"/>
              <a:t> </a:t>
            </a:r>
            <a:r>
              <a:rPr lang="cs-CZ" dirty="0" err="1"/>
              <a:t>hardly</a:t>
            </a:r>
            <a:r>
              <a:rPr lang="cs-CZ" dirty="0"/>
              <a:t> </a:t>
            </a:r>
            <a:r>
              <a:rPr lang="cs-CZ" dirty="0" err="1"/>
              <a:t>ever</a:t>
            </a:r>
            <a:r>
              <a:rPr lang="cs-CZ" dirty="0"/>
              <a:t> </a:t>
            </a:r>
            <a:r>
              <a:rPr lang="cs-CZ" dirty="0" err="1"/>
              <a:t>late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school</a:t>
            </a:r>
            <a:r>
              <a:rPr lang="cs-CZ" dirty="0"/>
              <a:t>.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317358" y="1790366"/>
            <a:ext cx="30603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 err="1"/>
              <a:t>We</a:t>
            </a:r>
            <a:r>
              <a:rPr lang="cs-CZ" dirty="0"/>
              <a:t> are </a:t>
            </a:r>
            <a:r>
              <a:rPr lang="cs-CZ" dirty="0" err="1"/>
              <a:t>watching</a:t>
            </a:r>
            <a:r>
              <a:rPr lang="cs-CZ" dirty="0"/>
              <a:t> a </a:t>
            </a:r>
            <a:r>
              <a:rPr lang="cs-CZ" dirty="0" err="1"/>
              <a:t>great</a:t>
            </a:r>
            <a:r>
              <a:rPr lang="cs-CZ" dirty="0"/>
              <a:t> film.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891753" y="2846074"/>
            <a:ext cx="30243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 err="1"/>
              <a:t>Why</a:t>
            </a:r>
            <a:r>
              <a:rPr lang="cs-CZ" dirty="0"/>
              <a:t> </a:t>
            </a:r>
            <a:r>
              <a:rPr lang="cs-CZ" dirty="0" err="1"/>
              <a:t>did</a:t>
            </a:r>
            <a:r>
              <a:rPr lang="cs-CZ" dirty="0"/>
              <a:t> </a:t>
            </a:r>
            <a:r>
              <a:rPr lang="cs-CZ" dirty="0" err="1"/>
              <a:t>she</a:t>
            </a:r>
            <a:r>
              <a:rPr lang="cs-CZ" dirty="0"/>
              <a:t> </a:t>
            </a:r>
            <a:r>
              <a:rPr lang="cs-CZ" dirty="0" err="1"/>
              <a:t>buy</a:t>
            </a:r>
            <a:r>
              <a:rPr lang="cs-CZ" dirty="0"/>
              <a:t> </a:t>
            </a:r>
            <a:r>
              <a:rPr lang="cs-CZ" dirty="0" err="1"/>
              <a:t>this</a:t>
            </a:r>
            <a:r>
              <a:rPr lang="cs-CZ" dirty="0"/>
              <a:t> </a:t>
            </a:r>
            <a:r>
              <a:rPr lang="cs-CZ" dirty="0" err="1"/>
              <a:t>book</a:t>
            </a:r>
            <a:r>
              <a:rPr lang="cs-CZ" dirty="0"/>
              <a:t>?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178771" y="3858035"/>
            <a:ext cx="295232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I </a:t>
            </a:r>
            <a:r>
              <a:rPr lang="cs-CZ" dirty="0" err="1"/>
              <a:t>was</a:t>
            </a:r>
            <a:r>
              <a:rPr lang="cs-CZ" dirty="0"/>
              <a:t> </a:t>
            </a:r>
            <a:r>
              <a:rPr lang="cs-CZ" dirty="0" err="1"/>
              <a:t>cycling</a:t>
            </a:r>
            <a:r>
              <a:rPr lang="cs-CZ" dirty="0"/>
              <a:t> </a:t>
            </a:r>
            <a:r>
              <a:rPr lang="cs-CZ" dirty="0" err="1"/>
              <a:t>home</a:t>
            </a:r>
            <a:r>
              <a:rPr lang="cs-CZ" dirty="0"/>
              <a:t> in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morning</a:t>
            </a:r>
            <a:r>
              <a:rPr lang="cs-CZ" dirty="0"/>
              <a:t>.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5591944" y="332656"/>
            <a:ext cx="43924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I </a:t>
            </a:r>
            <a:r>
              <a:rPr lang="cs-CZ" dirty="0" err="1"/>
              <a:t>won‘t</a:t>
            </a:r>
            <a:r>
              <a:rPr lang="cs-CZ" dirty="0"/>
              <a:t> </a:t>
            </a:r>
            <a:r>
              <a:rPr lang="cs-CZ" dirty="0" err="1"/>
              <a:t>be</a:t>
            </a:r>
            <a:r>
              <a:rPr lang="cs-CZ" dirty="0"/>
              <a:t> a </a:t>
            </a:r>
            <a:r>
              <a:rPr lang="cs-CZ" dirty="0" err="1"/>
              <a:t>firefighter</a:t>
            </a:r>
            <a:r>
              <a:rPr lang="cs-CZ" dirty="0"/>
              <a:t>, </a:t>
            </a:r>
            <a:r>
              <a:rPr lang="cs-CZ" dirty="0" err="1"/>
              <a:t>it‘s</a:t>
            </a:r>
            <a:r>
              <a:rPr lang="cs-CZ" dirty="0"/>
              <a:t> very </a:t>
            </a:r>
            <a:r>
              <a:rPr lang="cs-CZ" dirty="0" err="1"/>
              <a:t>dangerous</a:t>
            </a:r>
            <a:r>
              <a:rPr lang="cs-CZ" dirty="0"/>
              <a:t>. 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4547610" y="2236446"/>
            <a:ext cx="42484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 err="1"/>
              <a:t>We‘re</a:t>
            </a:r>
            <a:r>
              <a:rPr lang="cs-CZ" dirty="0"/>
              <a:t> </a:t>
            </a:r>
            <a:r>
              <a:rPr lang="cs-CZ" dirty="0" err="1"/>
              <a:t>going</a:t>
            </a:r>
            <a:r>
              <a:rPr lang="cs-CZ" dirty="0"/>
              <a:t> to </a:t>
            </a:r>
            <a:r>
              <a:rPr lang="cs-CZ" dirty="0" err="1"/>
              <a:t>meet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singer</a:t>
            </a:r>
            <a:r>
              <a:rPr lang="cs-CZ" dirty="0"/>
              <a:t>.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8472264" y="3084639"/>
            <a:ext cx="31683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Listen to </a:t>
            </a:r>
            <a:r>
              <a:rPr lang="cs-CZ" dirty="0" err="1"/>
              <a:t>your</a:t>
            </a:r>
            <a:r>
              <a:rPr lang="cs-CZ" dirty="0"/>
              <a:t> </a:t>
            </a:r>
            <a:r>
              <a:rPr lang="cs-CZ" dirty="0" err="1"/>
              <a:t>teacher</a:t>
            </a:r>
            <a:r>
              <a:rPr lang="cs-CZ" dirty="0"/>
              <a:t>.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4331804" y="3322743"/>
            <a:ext cx="34563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 err="1"/>
              <a:t>You</a:t>
            </a:r>
            <a:r>
              <a:rPr lang="cs-CZ" dirty="0"/>
              <a:t> </a:t>
            </a:r>
            <a:r>
              <a:rPr lang="cs-CZ" dirty="0" err="1"/>
              <a:t>haven‘t</a:t>
            </a:r>
            <a:r>
              <a:rPr lang="cs-CZ" dirty="0"/>
              <a:t> </a:t>
            </a:r>
            <a:r>
              <a:rPr lang="cs-CZ" dirty="0" err="1"/>
              <a:t>seen</a:t>
            </a:r>
            <a:r>
              <a:rPr lang="cs-CZ" dirty="0"/>
              <a:t> </a:t>
            </a:r>
            <a:r>
              <a:rPr lang="cs-CZ" dirty="0" err="1"/>
              <a:t>this</a:t>
            </a:r>
            <a:r>
              <a:rPr lang="cs-CZ" dirty="0"/>
              <a:t> film.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333659" y="5450867"/>
            <a:ext cx="2736304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PRESENT SIMPLE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549683" y="6276033"/>
            <a:ext cx="252028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PRESENT COUNTIONS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5184903" y="4643172"/>
            <a:ext cx="3024336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PRESENT PERFECT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8472264" y="5092909"/>
            <a:ext cx="3024336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ROZKAZOVACÍ VĚTA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3787098" y="5437466"/>
            <a:ext cx="1728192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FUTURE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6122438" y="5723084"/>
            <a:ext cx="1944216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FUTURE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8516245" y="6276033"/>
            <a:ext cx="2196244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PAST SIMPLE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3566154" y="6328170"/>
            <a:ext cx="2556284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PAST COUNTIONS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213250" y="123896"/>
            <a:ext cx="5112568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cs-CZ"/>
            </a:defPPr>
            <a:lvl1pPr algn="ctr"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sz="4400" dirty="0" err="1" smtClean="0"/>
              <a:t>Match</a:t>
            </a:r>
            <a:r>
              <a:rPr lang="cs-CZ" sz="4400" dirty="0" smtClean="0"/>
              <a:t> a </a:t>
            </a:r>
            <a:r>
              <a:rPr lang="cs-CZ" sz="4400" dirty="0" err="1" smtClean="0"/>
              <a:t>sentences</a:t>
            </a:r>
            <a:r>
              <a:rPr lang="cs-CZ" sz="4400" dirty="0" smtClean="0"/>
              <a:t> </a:t>
            </a:r>
            <a:r>
              <a:rPr lang="cs-CZ" sz="4400" dirty="0" err="1" smtClean="0"/>
              <a:t>with</a:t>
            </a:r>
            <a:r>
              <a:rPr lang="cs-CZ" sz="4400" dirty="0" smtClean="0"/>
              <a:t> </a:t>
            </a:r>
            <a:r>
              <a:rPr lang="cs-CZ" sz="4400" dirty="0" err="1" smtClean="0"/>
              <a:t>the</a:t>
            </a:r>
            <a:r>
              <a:rPr lang="cs-CZ" sz="4400" dirty="0" smtClean="0"/>
              <a:t> tence</a:t>
            </a:r>
            <a:r>
              <a:rPr lang="cs-CZ" sz="4400" dirty="0" smtClean="0"/>
              <a:t>.</a:t>
            </a:r>
            <a:endParaRPr lang="cs-CZ" sz="4400" dirty="0"/>
          </a:p>
        </p:txBody>
      </p:sp>
      <p:sp>
        <p:nvSpPr>
          <p:cNvPr id="24" name="Tlačítko akce: Domů 23">
            <a:hlinkClick r:id="" action="ppaction://hlinkshowjump?jump=firstslide" highlightClick="1"/>
          </p:cNvPr>
          <p:cNvSpPr/>
          <p:nvPr/>
        </p:nvSpPr>
        <p:spPr>
          <a:xfrm>
            <a:off x="317358" y="935673"/>
            <a:ext cx="553093" cy="534838"/>
          </a:xfrm>
          <a:prstGeom prst="actionButtonHome">
            <a:avLst/>
          </a:prstGeom>
          <a:solidFill>
            <a:srgbClr val="F6B0DD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25" name="Skupina 24"/>
          <p:cNvGrpSpPr/>
          <p:nvPr/>
        </p:nvGrpSpPr>
        <p:grpSpPr>
          <a:xfrm>
            <a:off x="10811540" y="166725"/>
            <a:ext cx="1194746" cy="897625"/>
            <a:chOff x="10811540" y="166725"/>
            <a:chExt cx="1194746" cy="897625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61272">
              <a:off x="10811540" y="166725"/>
              <a:ext cx="1194746" cy="897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Obdélník 26"/>
            <p:cNvSpPr/>
            <p:nvPr/>
          </p:nvSpPr>
          <p:spPr>
            <a:xfrm>
              <a:off x="10886584" y="332656"/>
              <a:ext cx="10428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dirty="0" err="1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Come</a:t>
              </a:r>
              <a:r>
                <a:rPr lang="cs-CZ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cs-CZ" dirty="0" err="1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back</a:t>
              </a:r>
              <a:endParaRPr lang="cs-CZ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28" name="Picture 2" descr="https://o.remove.bg/downloads/184255aa-9460-4d7b-9126-3df462be948f/image-removebg-preview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924" y="6005135"/>
            <a:ext cx="1379517" cy="68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Skupina 29"/>
          <p:cNvGrpSpPr/>
          <p:nvPr/>
        </p:nvGrpSpPr>
        <p:grpSpPr>
          <a:xfrm>
            <a:off x="0" y="1694342"/>
            <a:ext cx="12244875" cy="3162813"/>
            <a:chOff x="1509108" y="-18741"/>
            <a:chExt cx="9207979" cy="7051717"/>
          </a:xfrm>
        </p:grpSpPr>
        <p:sp>
          <p:nvSpPr>
            <p:cNvPr id="31" name="Obdélník 30"/>
            <p:cNvSpPr/>
            <p:nvPr/>
          </p:nvSpPr>
          <p:spPr>
            <a:xfrm>
              <a:off x="1509108" y="-18741"/>
              <a:ext cx="9207979" cy="7051717"/>
            </a:xfrm>
            <a:prstGeom prst="rect">
              <a:avLst/>
            </a:prstGeom>
            <a:solidFill>
              <a:schemeClr val="lt1">
                <a:alpha val="71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2" name="Obdélník 31"/>
            <p:cNvSpPr/>
            <p:nvPr/>
          </p:nvSpPr>
          <p:spPr>
            <a:xfrm>
              <a:off x="3585170" y="1395396"/>
              <a:ext cx="5163749" cy="435882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6600" dirty="0" smtClean="0"/>
                <a:t>- co -</a:t>
              </a:r>
              <a:endParaRPr lang="cs-CZ" sz="16600" dirty="0"/>
            </a:p>
          </p:txBody>
        </p:sp>
      </p:grpSp>
      <p:pic>
        <p:nvPicPr>
          <p:cNvPr id="2050" name="Picture 2" descr="Vektorový obrázek klipart Žárovka, Přístroje zdarma ke stažení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296" y="765560"/>
            <a:ext cx="430328" cy="71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396849" y="1708720"/>
            <a:ext cx="11532561" cy="48005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cs-CZ" dirty="0" err="1">
                <a:solidFill>
                  <a:schemeClr val="tx1"/>
                </a:solidFill>
              </a:rPr>
              <a:t>Look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err="1">
                <a:solidFill>
                  <a:schemeClr val="tx1"/>
                </a:solidFill>
              </a:rPr>
              <a:t>at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err="1">
                <a:solidFill>
                  <a:schemeClr val="tx1"/>
                </a:solidFill>
              </a:rPr>
              <a:t>the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err="1">
                <a:solidFill>
                  <a:schemeClr val="tx1"/>
                </a:solidFill>
              </a:rPr>
              <a:t>sentences</a:t>
            </a:r>
            <a:r>
              <a:rPr lang="cs-CZ" dirty="0">
                <a:solidFill>
                  <a:schemeClr val="tx1"/>
                </a:solidFill>
              </a:rPr>
              <a:t>.</a:t>
            </a:r>
          </a:p>
          <a:p>
            <a:pPr marL="342900" indent="-342900" algn="ctr">
              <a:buAutoNum type="arabicPeriod"/>
            </a:pPr>
            <a:r>
              <a:rPr lang="cs-CZ" dirty="0" err="1" smtClean="0">
                <a:solidFill>
                  <a:schemeClr val="tx1"/>
                </a:solidFill>
              </a:rPr>
              <a:t>Click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>
                <a:solidFill>
                  <a:schemeClr val="tx1"/>
                </a:solidFill>
              </a:rPr>
              <a:t>on </a:t>
            </a:r>
            <a:r>
              <a:rPr lang="cs-CZ" dirty="0" err="1">
                <a:solidFill>
                  <a:schemeClr val="tx1"/>
                </a:solidFill>
              </a:rPr>
              <a:t>the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smtClean="0">
                <a:solidFill>
                  <a:schemeClr val="tx1"/>
                </a:solidFill>
              </a:rPr>
              <a:t>tence </a:t>
            </a:r>
            <a:r>
              <a:rPr lang="cs-CZ" dirty="0">
                <a:solidFill>
                  <a:schemeClr val="tx1"/>
                </a:solidFill>
              </a:rPr>
              <a:t>and </a:t>
            </a:r>
            <a:r>
              <a:rPr lang="cs-CZ" dirty="0" err="1">
                <a:solidFill>
                  <a:schemeClr val="tx1"/>
                </a:solidFill>
              </a:rPr>
              <a:t>check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err="1">
                <a:solidFill>
                  <a:schemeClr val="tx1"/>
                </a:solidFill>
              </a:rPr>
              <a:t>your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err="1">
                <a:solidFill>
                  <a:schemeClr val="tx1"/>
                </a:solidFill>
              </a:rPr>
              <a:t>answer</a:t>
            </a:r>
            <a:r>
              <a:rPr lang="cs-CZ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3" name="Obdélník 32"/>
          <p:cNvSpPr/>
          <p:nvPr/>
        </p:nvSpPr>
        <p:spPr>
          <a:xfrm>
            <a:off x="572840" y="1840263"/>
            <a:ext cx="11180577" cy="4541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cs-CZ" dirty="0" err="1" smtClean="0">
                <a:solidFill>
                  <a:schemeClr val="tx1"/>
                </a:solidFill>
              </a:rPr>
              <a:t>Look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 err="1" smtClean="0">
                <a:solidFill>
                  <a:schemeClr val="tx1"/>
                </a:solidFill>
              </a:rPr>
              <a:t>at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 err="1" smtClean="0">
                <a:solidFill>
                  <a:schemeClr val="tx1"/>
                </a:solidFill>
              </a:rPr>
              <a:t>the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 err="1" smtClean="0">
                <a:solidFill>
                  <a:schemeClr val="tx1"/>
                </a:solidFill>
              </a:rPr>
              <a:t>sentences</a:t>
            </a:r>
            <a:r>
              <a:rPr lang="cs-CZ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ctr">
              <a:buAutoNum type="arabicPeriod"/>
            </a:pPr>
            <a:r>
              <a:rPr lang="cs-CZ" dirty="0" err="1" smtClean="0">
                <a:solidFill>
                  <a:schemeClr val="tx1"/>
                </a:solidFill>
              </a:rPr>
              <a:t>Click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 smtClean="0">
                <a:solidFill>
                  <a:schemeClr val="tx1"/>
                </a:solidFill>
              </a:rPr>
              <a:t>on </a:t>
            </a:r>
            <a:r>
              <a:rPr lang="cs-CZ" dirty="0" err="1" smtClean="0">
                <a:solidFill>
                  <a:schemeClr val="tx1"/>
                </a:solidFill>
              </a:rPr>
              <a:t>the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 smtClean="0">
                <a:solidFill>
                  <a:schemeClr val="tx1"/>
                </a:solidFill>
              </a:rPr>
              <a:t>tence and </a:t>
            </a:r>
            <a:r>
              <a:rPr lang="cs-CZ" dirty="0" err="1" smtClean="0">
                <a:solidFill>
                  <a:schemeClr val="tx1"/>
                </a:solidFill>
              </a:rPr>
              <a:t>check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 err="1" smtClean="0">
                <a:solidFill>
                  <a:schemeClr val="tx1"/>
                </a:solidFill>
              </a:rPr>
              <a:t>your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 err="1" smtClean="0">
                <a:solidFill>
                  <a:schemeClr val="tx1"/>
                </a:solidFill>
              </a:rPr>
              <a:t>answer</a:t>
            </a:r>
            <a:r>
              <a:rPr lang="cs-CZ" dirty="0" smtClean="0">
                <a:solidFill>
                  <a:schemeClr val="tx1"/>
                </a:solidFill>
              </a:rPr>
              <a:t>.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77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185E-6 L -0.60026 -0.4351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13" y="-2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44444E-6 L -2.08333E-7 -0.2173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9 -2.59259E-6 L -0.03919 -0.4328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" y="-2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9 4.07407E-6 L 0.1655 -0.6828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24" y="-3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 2.96296E-6 L -0.26198 -0.2435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56" y="-1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81481E-6 L -0.03451 -0.13172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2" y="-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7.40741E-7 L 0.6793 -0.5509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58" y="-27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22222E-6 L -0.02539 -0.59051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5" y="-30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xit" presetSubtype="1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" grpId="0" animBg="1"/>
      <p:bldP spid="2" grpId="1" animBg="1"/>
      <p:bldP spid="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opravní Značka, Pozor, Přednost V Jízdě, Poznámk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29"/>
          <a:stretch/>
        </p:blipFill>
        <p:spPr bwMode="auto">
          <a:xfrm>
            <a:off x="0" y="1"/>
            <a:ext cx="12192000" cy="689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délník 7"/>
          <p:cNvSpPr/>
          <p:nvPr/>
        </p:nvSpPr>
        <p:spPr>
          <a:xfrm>
            <a:off x="694944" y="-1"/>
            <a:ext cx="10661904" cy="6894577"/>
          </a:xfrm>
          <a:prstGeom prst="rect">
            <a:avLst/>
          </a:prstGeom>
          <a:solidFill>
            <a:schemeClr val="lt1">
              <a:alpha val="9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1352458" y="1361584"/>
            <a:ext cx="9207138" cy="1313501"/>
          </a:xfrm>
          <a:prstGeom prst="rect">
            <a:avLst/>
          </a:prstGeom>
          <a:solidFill>
            <a:srgbClr val="F8BEE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There is nothing here. </a:t>
            </a:r>
            <a:endParaRPr lang="cs-CZ" sz="2800" b="1" dirty="0" smtClean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 smtClean="0">
                <a:latin typeface="Comic Sans MS" panose="030F0702030302020204" pitchFamily="66" charset="0"/>
              </a:rPr>
              <a:t>Come </a:t>
            </a:r>
            <a:r>
              <a:rPr lang="en-US" sz="2800" b="1" dirty="0">
                <a:latin typeface="Comic Sans MS" panose="030F0702030302020204" pitchFamily="66" charset="0"/>
              </a:rPr>
              <a:t>back </a:t>
            </a:r>
            <a:r>
              <a:rPr lang="en-US" sz="2800" b="1" dirty="0" smtClean="0">
                <a:latin typeface="Comic Sans MS" panose="030F0702030302020204" pitchFamily="66" charset="0"/>
              </a:rPr>
              <a:t>home</a:t>
            </a:r>
            <a:r>
              <a:rPr lang="cs-CZ" sz="2800" b="1" dirty="0" smtClean="0">
                <a:latin typeface="Comic Sans MS" panose="030F0702030302020204" pitchFamily="66" charset="0"/>
              </a:rPr>
              <a:t>!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grpSp>
        <p:nvGrpSpPr>
          <p:cNvPr id="10" name="Skupina 9"/>
          <p:cNvGrpSpPr/>
          <p:nvPr/>
        </p:nvGrpSpPr>
        <p:grpSpPr>
          <a:xfrm>
            <a:off x="4558891" y="3365112"/>
            <a:ext cx="6000704" cy="3455144"/>
            <a:chOff x="10833130" y="182717"/>
            <a:chExt cx="2042923" cy="1092267"/>
          </a:xfrm>
        </p:grpSpPr>
        <p:sp>
          <p:nvSpPr>
            <p:cNvPr id="12" name="Obdélník 11"/>
            <p:cNvSpPr/>
            <p:nvPr/>
          </p:nvSpPr>
          <p:spPr>
            <a:xfrm>
              <a:off x="11833227" y="719324"/>
              <a:ext cx="1042826" cy="55566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cs-CZ" sz="6000" dirty="0" err="1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Come</a:t>
              </a:r>
              <a:r>
                <a:rPr lang="cs-CZ" sz="60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cs-CZ" sz="6000" dirty="0" err="1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back</a:t>
              </a:r>
              <a:endParaRPr lang="cs-CZ" sz="6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pic>
          <p:nvPicPr>
            <p:cNvPr id="11" name="Picture 2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61272">
              <a:off x="10833130" y="182717"/>
              <a:ext cx="1194746" cy="897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Tlačítko akce: Zpět nebo Předchozí 8">
            <a:hlinkClick r:id="" action="ppaction://hlinkshowjump?jump=previousslide" highlightClick="1"/>
          </p:cNvPr>
          <p:cNvSpPr/>
          <p:nvPr/>
        </p:nvSpPr>
        <p:spPr>
          <a:xfrm>
            <a:off x="1485434" y="3786702"/>
            <a:ext cx="1688072" cy="1810416"/>
          </a:xfrm>
          <a:prstGeom prst="actionButtonBackPrevio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631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" t="18893" r="-122" b="11234"/>
          <a:stretch/>
        </p:blipFill>
        <p:spPr bwMode="auto">
          <a:xfrm>
            <a:off x="0" y="-7217"/>
            <a:ext cx="12251668" cy="6985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Skupina 36"/>
          <p:cNvGrpSpPr/>
          <p:nvPr/>
        </p:nvGrpSpPr>
        <p:grpSpPr>
          <a:xfrm>
            <a:off x="1322264" y="464880"/>
            <a:ext cx="1080120" cy="1850622"/>
            <a:chOff x="747711" y="402324"/>
            <a:chExt cx="1080120" cy="1850622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711" y="402324"/>
              <a:ext cx="1080120" cy="18506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51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8542" y="644219"/>
              <a:ext cx="973150" cy="1373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2" name="Skupina 41"/>
          <p:cNvGrpSpPr/>
          <p:nvPr/>
        </p:nvGrpSpPr>
        <p:grpSpPr>
          <a:xfrm>
            <a:off x="5337051" y="2577686"/>
            <a:ext cx="1085119" cy="1850622"/>
            <a:chOff x="4762497" y="2515130"/>
            <a:chExt cx="1085119" cy="1850622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2497" y="2515130"/>
              <a:ext cx="1080120" cy="18506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ovéPole 3"/>
            <p:cNvSpPr txBox="1"/>
            <p:nvPr/>
          </p:nvSpPr>
          <p:spPr>
            <a:xfrm>
              <a:off x="4802723" y="3238269"/>
              <a:ext cx="10448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dirty="0"/>
                <a:t> </a:t>
              </a:r>
              <a:r>
                <a:rPr lang="cs-CZ" dirty="0" err="1"/>
                <a:t>squirrel</a:t>
              </a:r>
              <a:endParaRPr lang="cs-CZ" dirty="0"/>
            </a:p>
          </p:txBody>
        </p:sp>
      </p:grpSp>
      <p:grpSp>
        <p:nvGrpSpPr>
          <p:cNvPr id="38" name="Skupina 37"/>
          <p:cNvGrpSpPr/>
          <p:nvPr/>
        </p:nvGrpSpPr>
        <p:grpSpPr>
          <a:xfrm>
            <a:off x="3436860" y="451491"/>
            <a:ext cx="1080120" cy="1850622"/>
            <a:chOff x="2696816" y="365117"/>
            <a:chExt cx="1080120" cy="1850622"/>
          </a:xfrm>
        </p:grpSpPr>
        <p:pic>
          <p:nvPicPr>
            <p:cNvPr id="25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6816" y="365117"/>
              <a:ext cx="1080120" cy="18506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52" name="Picture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6816" y="481128"/>
              <a:ext cx="1080120" cy="1536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9" name="Skupina 38"/>
          <p:cNvGrpSpPr/>
          <p:nvPr/>
        </p:nvGrpSpPr>
        <p:grpSpPr>
          <a:xfrm>
            <a:off x="5337051" y="446684"/>
            <a:ext cx="1085118" cy="1868819"/>
            <a:chOff x="4762498" y="384127"/>
            <a:chExt cx="1085118" cy="1868819"/>
          </a:xfrm>
        </p:grpSpPr>
        <p:pic>
          <p:nvPicPr>
            <p:cNvPr id="24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7496" y="384127"/>
              <a:ext cx="1080120" cy="18506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53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2498" y="526547"/>
              <a:ext cx="1080120" cy="1726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0" name="Skupina 39"/>
          <p:cNvGrpSpPr/>
          <p:nvPr/>
        </p:nvGrpSpPr>
        <p:grpSpPr>
          <a:xfrm>
            <a:off x="7234670" y="446684"/>
            <a:ext cx="1094742" cy="1850622"/>
            <a:chOff x="7007104" y="369017"/>
            <a:chExt cx="1094742" cy="1850622"/>
          </a:xfrm>
        </p:grpSpPr>
        <p:pic>
          <p:nvPicPr>
            <p:cNvPr id="32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1726" y="369017"/>
              <a:ext cx="1080120" cy="18506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TextovéPole 19"/>
            <p:cNvSpPr txBox="1"/>
            <p:nvPr/>
          </p:nvSpPr>
          <p:spPr>
            <a:xfrm>
              <a:off x="7007104" y="1105762"/>
              <a:ext cx="10654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dirty="0"/>
                <a:t>   </a:t>
              </a:r>
              <a:r>
                <a:rPr lang="cs-CZ" dirty="0" err="1"/>
                <a:t>leaves</a:t>
              </a:r>
              <a:endParaRPr lang="cs-CZ" dirty="0"/>
            </a:p>
          </p:txBody>
        </p:sp>
      </p:grpSp>
      <p:grpSp>
        <p:nvGrpSpPr>
          <p:cNvPr id="46" name="Skupina 45"/>
          <p:cNvGrpSpPr/>
          <p:nvPr/>
        </p:nvGrpSpPr>
        <p:grpSpPr>
          <a:xfrm>
            <a:off x="3436860" y="4593262"/>
            <a:ext cx="1080120" cy="1850622"/>
            <a:chOff x="2696816" y="4506888"/>
            <a:chExt cx="1080120" cy="1850622"/>
          </a:xfrm>
        </p:grpSpPr>
        <p:pic>
          <p:nvPicPr>
            <p:cNvPr id="29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6816" y="4506888"/>
              <a:ext cx="1080120" cy="18506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ovéPole 4"/>
            <p:cNvSpPr txBox="1"/>
            <p:nvPr/>
          </p:nvSpPr>
          <p:spPr>
            <a:xfrm>
              <a:off x="2696816" y="5247533"/>
              <a:ext cx="10448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dirty="0"/>
                <a:t>     fox</a:t>
              </a:r>
            </a:p>
          </p:txBody>
        </p:sp>
      </p:grpSp>
      <p:grpSp>
        <p:nvGrpSpPr>
          <p:cNvPr id="48" name="Skupina 47"/>
          <p:cNvGrpSpPr/>
          <p:nvPr/>
        </p:nvGrpSpPr>
        <p:grpSpPr>
          <a:xfrm>
            <a:off x="5342049" y="4569444"/>
            <a:ext cx="1080120" cy="1850622"/>
            <a:chOff x="4767496" y="4506888"/>
            <a:chExt cx="1080120" cy="1850622"/>
          </a:xfrm>
        </p:grpSpPr>
        <p:pic>
          <p:nvPicPr>
            <p:cNvPr id="614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7496" y="4506888"/>
              <a:ext cx="1080120" cy="18506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54" name="Picture 10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2558" y="4689140"/>
              <a:ext cx="725221" cy="15337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4" name="Skupina 43"/>
          <p:cNvGrpSpPr/>
          <p:nvPr/>
        </p:nvGrpSpPr>
        <p:grpSpPr>
          <a:xfrm>
            <a:off x="1324988" y="2588947"/>
            <a:ext cx="1080120" cy="1850622"/>
            <a:chOff x="750435" y="2526391"/>
            <a:chExt cx="1080120" cy="1850622"/>
          </a:xfrm>
        </p:grpSpPr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435" y="2526391"/>
              <a:ext cx="1080120" cy="18506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TextovéPole 20"/>
            <p:cNvSpPr txBox="1"/>
            <p:nvPr/>
          </p:nvSpPr>
          <p:spPr>
            <a:xfrm>
              <a:off x="963735" y="3267036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dirty="0"/>
                <a:t> ant</a:t>
              </a:r>
            </a:p>
          </p:txBody>
        </p:sp>
      </p:grpSp>
      <p:grpSp>
        <p:nvGrpSpPr>
          <p:cNvPr id="45" name="Skupina 44"/>
          <p:cNvGrpSpPr/>
          <p:nvPr/>
        </p:nvGrpSpPr>
        <p:grpSpPr>
          <a:xfrm>
            <a:off x="1339610" y="4593262"/>
            <a:ext cx="1080120" cy="1850622"/>
            <a:chOff x="765057" y="4530706"/>
            <a:chExt cx="1080120" cy="1850622"/>
          </a:xfrm>
        </p:grpSpPr>
        <p:pic>
          <p:nvPicPr>
            <p:cNvPr id="2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057" y="4530706"/>
              <a:ext cx="1080120" cy="18506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55" name="Picture 1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057" y="4723228"/>
              <a:ext cx="1030922" cy="1490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1" name="Skupina 40"/>
          <p:cNvGrpSpPr/>
          <p:nvPr/>
        </p:nvGrpSpPr>
        <p:grpSpPr>
          <a:xfrm>
            <a:off x="7234670" y="2590981"/>
            <a:ext cx="1080120" cy="1850622"/>
            <a:chOff x="7007104" y="2513314"/>
            <a:chExt cx="1080120" cy="1850622"/>
          </a:xfrm>
        </p:grpSpPr>
        <p:pic>
          <p:nvPicPr>
            <p:cNvPr id="33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7104" y="2513314"/>
              <a:ext cx="1080120" cy="18506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TextovéPole 34"/>
            <p:cNvSpPr txBox="1"/>
            <p:nvPr/>
          </p:nvSpPr>
          <p:spPr>
            <a:xfrm>
              <a:off x="7164288" y="3267036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dirty="0"/>
                <a:t>  </a:t>
              </a:r>
              <a:r>
                <a:rPr lang="cs-CZ" dirty="0" err="1"/>
                <a:t>fay</a:t>
              </a:r>
              <a:endParaRPr lang="cs-CZ" dirty="0"/>
            </a:p>
          </p:txBody>
        </p:sp>
      </p:grpSp>
      <p:grpSp>
        <p:nvGrpSpPr>
          <p:cNvPr id="43" name="Skupina 42"/>
          <p:cNvGrpSpPr/>
          <p:nvPr/>
        </p:nvGrpSpPr>
        <p:grpSpPr>
          <a:xfrm>
            <a:off x="3425569" y="2612765"/>
            <a:ext cx="1080120" cy="1850622"/>
            <a:chOff x="2732043" y="2502573"/>
            <a:chExt cx="1080120" cy="1850622"/>
          </a:xfrm>
        </p:grpSpPr>
        <p:pic>
          <p:nvPicPr>
            <p:cNvPr id="30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2043" y="2502573"/>
              <a:ext cx="1080120" cy="18506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56" name="Picture 1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740" b="94863" l="3295" r="97273">
                          <a14:foregroundMark x1="22841" y1="17922" x2="20114" y2="9932"/>
                          <a14:foregroundMark x1="33068" y1="29566" x2="53864" y2="11758"/>
                          <a14:foregroundMark x1="50795" y1="10388" x2="70341" y2="34018"/>
                          <a14:foregroundMark x1="77841" y1="84817" x2="83182" y2="70091"/>
                          <a14:foregroundMark x1="81364" y1="87100" x2="73864" y2="73174"/>
                          <a14:foregroundMark x1="18409" y1="82991" x2="16136" y2="67922"/>
                          <a14:foregroundMark x1="24545" y1="86187" x2="28636" y2="651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3226" y="2967071"/>
              <a:ext cx="1041434" cy="969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9" name="Skupina 48"/>
          <p:cNvGrpSpPr/>
          <p:nvPr/>
        </p:nvGrpSpPr>
        <p:grpSpPr>
          <a:xfrm>
            <a:off x="7249293" y="4584555"/>
            <a:ext cx="1092525" cy="1850622"/>
            <a:chOff x="7021726" y="4506888"/>
            <a:chExt cx="1092525" cy="1850622"/>
          </a:xfrm>
        </p:grpSpPr>
        <p:pic>
          <p:nvPicPr>
            <p:cNvPr id="34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1726" y="4506888"/>
              <a:ext cx="1080120" cy="18506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6" name="TextovéPole 35"/>
            <p:cNvSpPr txBox="1"/>
            <p:nvPr/>
          </p:nvSpPr>
          <p:spPr>
            <a:xfrm>
              <a:off x="7063375" y="5271351"/>
              <a:ext cx="10508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dirty="0"/>
                <a:t> </a:t>
              </a:r>
              <a:r>
                <a:rPr lang="cs-CZ" dirty="0" err="1"/>
                <a:t>cottage</a:t>
              </a:r>
              <a:endParaRPr lang="cs-CZ" dirty="0"/>
            </a:p>
          </p:txBody>
        </p:sp>
      </p:grpSp>
      <p:pic>
        <p:nvPicPr>
          <p:cNvPr id="59" name="Picture 2" descr="Piatnik Mariášové jednohlavé karty od 23 Kč | Zboží.cz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1" b="3094"/>
          <a:stretch/>
        </p:blipFill>
        <p:spPr bwMode="auto">
          <a:xfrm>
            <a:off x="1326897" y="480996"/>
            <a:ext cx="1083331" cy="183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335" y="440988"/>
            <a:ext cx="1080120" cy="185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7" name="Skupina 56"/>
          <p:cNvGrpSpPr/>
          <p:nvPr/>
        </p:nvGrpSpPr>
        <p:grpSpPr>
          <a:xfrm>
            <a:off x="9140335" y="4582759"/>
            <a:ext cx="1080120" cy="1850622"/>
            <a:chOff x="2696816" y="4506888"/>
            <a:chExt cx="1080120" cy="1850622"/>
          </a:xfrm>
        </p:grpSpPr>
        <p:pic>
          <p:nvPicPr>
            <p:cNvPr id="5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6816" y="4506888"/>
              <a:ext cx="1080120" cy="18506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1" name="TextovéPole 60"/>
            <p:cNvSpPr txBox="1"/>
            <p:nvPr/>
          </p:nvSpPr>
          <p:spPr>
            <a:xfrm>
              <a:off x="2696816" y="5247533"/>
              <a:ext cx="10448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dirty="0"/>
                <a:t>     </a:t>
              </a:r>
              <a:r>
                <a:rPr lang="cs-CZ" dirty="0" err="1" smtClean="0"/>
                <a:t>owl</a:t>
              </a:r>
              <a:endParaRPr lang="cs-CZ" dirty="0"/>
            </a:p>
          </p:txBody>
        </p:sp>
      </p:grpSp>
      <p:pic>
        <p:nvPicPr>
          <p:cNvPr id="6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044" y="2602262"/>
            <a:ext cx="1080120" cy="185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838" y="3010389"/>
            <a:ext cx="898303" cy="1057319"/>
          </a:xfrm>
        </p:spPr>
      </p:pic>
      <p:pic>
        <p:nvPicPr>
          <p:cNvPr id="85" name="Picture 2" descr="https://o.remove.bg/downloads/184255aa-9460-4d7b-9126-3df462be948f/image-removebg-preview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535" y="1106092"/>
            <a:ext cx="1104069" cy="55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Šipka doprava 9"/>
          <p:cNvSpPr/>
          <p:nvPr/>
        </p:nvSpPr>
        <p:spPr>
          <a:xfrm>
            <a:off x="571453" y="1027906"/>
            <a:ext cx="690699" cy="838945"/>
          </a:xfrm>
          <a:prstGeom prst="rightArrow">
            <a:avLst>
              <a:gd name="adj1" fmla="val 38916"/>
              <a:gd name="adj2" fmla="val 3056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altLang="cs-CZ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ogle Sans"/>
              </a:rPr>
              <a:t>Done!</a:t>
            </a:r>
            <a:endParaRPr lang="cs-CZ" altLang="cs-CZ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cs-CZ" sz="200" dirty="0"/>
          </a:p>
        </p:txBody>
      </p:sp>
      <p:pic>
        <p:nvPicPr>
          <p:cNvPr id="104" name="Picture 2" descr="Piatnik Mariášové jednohlavé karty od 23 Kč | Zboží.cz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1" b="3094"/>
          <a:stretch/>
        </p:blipFill>
        <p:spPr bwMode="auto">
          <a:xfrm>
            <a:off x="1322264" y="2601830"/>
            <a:ext cx="1083331" cy="183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" name="Šipka doprava 104"/>
          <p:cNvSpPr/>
          <p:nvPr/>
        </p:nvSpPr>
        <p:spPr>
          <a:xfrm>
            <a:off x="566820" y="3148740"/>
            <a:ext cx="690699" cy="838945"/>
          </a:xfrm>
          <a:prstGeom prst="rightArrow">
            <a:avLst>
              <a:gd name="adj1" fmla="val 38916"/>
              <a:gd name="adj2" fmla="val 3056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altLang="cs-CZ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ogle Sans"/>
              </a:rPr>
              <a:t>Done!</a:t>
            </a:r>
            <a:endParaRPr lang="cs-CZ" altLang="cs-CZ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cs-CZ" sz="200" dirty="0"/>
          </a:p>
        </p:txBody>
      </p:sp>
      <p:pic>
        <p:nvPicPr>
          <p:cNvPr id="106" name="Picture 2" descr="Piatnik Mariášové jednohlavé karty od 23 Kč | Zboží.cz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1" b="3094"/>
          <a:stretch/>
        </p:blipFill>
        <p:spPr bwMode="auto">
          <a:xfrm>
            <a:off x="3438652" y="464422"/>
            <a:ext cx="1083331" cy="183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Šipka doprava 106"/>
          <p:cNvSpPr/>
          <p:nvPr/>
        </p:nvSpPr>
        <p:spPr>
          <a:xfrm>
            <a:off x="2683208" y="1011332"/>
            <a:ext cx="690699" cy="838945"/>
          </a:xfrm>
          <a:prstGeom prst="rightArrow">
            <a:avLst>
              <a:gd name="adj1" fmla="val 38916"/>
              <a:gd name="adj2" fmla="val 3056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altLang="cs-CZ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ogle Sans"/>
              </a:rPr>
              <a:t>Done!</a:t>
            </a:r>
            <a:endParaRPr lang="cs-CZ" altLang="cs-CZ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cs-CZ" sz="200" dirty="0"/>
          </a:p>
        </p:txBody>
      </p:sp>
      <p:pic>
        <p:nvPicPr>
          <p:cNvPr id="108" name="Picture 2" descr="Piatnik Mariášové jednohlavé karty od 23 Kč | Zboží.cz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1" b="3094"/>
          <a:stretch/>
        </p:blipFill>
        <p:spPr bwMode="auto">
          <a:xfrm>
            <a:off x="1339610" y="4584020"/>
            <a:ext cx="1083331" cy="183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Šipka doprava 108"/>
          <p:cNvSpPr/>
          <p:nvPr/>
        </p:nvSpPr>
        <p:spPr>
          <a:xfrm>
            <a:off x="584166" y="5130930"/>
            <a:ext cx="690699" cy="838945"/>
          </a:xfrm>
          <a:prstGeom prst="rightArrow">
            <a:avLst>
              <a:gd name="adj1" fmla="val 38916"/>
              <a:gd name="adj2" fmla="val 3056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altLang="cs-CZ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ogle Sans"/>
              </a:rPr>
              <a:t>Done!</a:t>
            </a:r>
            <a:endParaRPr lang="cs-CZ" altLang="cs-CZ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cs-CZ" sz="200" dirty="0"/>
          </a:p>
        </p:txBody>
      </p:sp>
      <p:pic>
        <p:nvPicPr>
          <p:cNvPr id="110" name="Picture 2" descr="Piatnik Mariášové jednohlavé karty od 23 Kč | Zboží.cz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1" b="3094"/>
          <a:stretch/>
        </p:blipFill>
        <p:spPr bwMode="auto">
          <a:xfrm>
            <a:off x="3431594" y="4607838"/>
            <a:ext cx="1083331" cy="183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" name="Šipka doprava 110"/>
          <p:cNvSpPr/>
          <p:nvPr/>
        </p:nvSpPr>
        <p:spPr>
          <a:xfrm>
            <a:off x="2676150" y="5154748"/>
            <a:ext cx="690699" cy="838945"/>
          </a:xfrm>
          <a:prstGeom prst="rightArrow">
            <a:avLst>
              <a:gd name="adj1" fmla="val 38916"/>
              <a:gd name="adj2" fmla="val 3056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altLang="cs-CZ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ogle Sans"/>
              </a:rPr>
              <a:t>Done!</a:t>
            </a:r>
            <a:endParaRPr lang="cs-CZ" altLang="cs-CZ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cs-CZ" sz="200" dirty="0"/>
          </a:p>
        </p:txBody>
      </p:sp>
      <p:pic>
        <p:nvPicPr>
          <p:cNvPr id="112" name="Picture 2" descr="Piatnik Mariášové jednohlavé karty od 23 Kč | Zboží.cz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1" b="3094"/>
          <a:stretch/>
        </p:blipFill>
        <p:spPr bwMode="auto">
          <a:xfrm>
            <a:off x="3422358" y="2627341"/>
            <a:ext cx="1083331" cy="183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" name="Šipka doprava 112"/>
          <p:cNvSpPr/>
          <p:nvPr/>
        </p:nvSpPr>
        <p:spPr>
          <a:xfrm>
            <a:off x="2666914" y="3174251"/>
            <a:ext cx="690699" cy="838945"/>
          </a:xfrm>
          <a:prstGeom prst="rightArrow">
            <a:avLst>
              <a:gd name="adj1" fmla="val 38916"/>
              <a:gd name="adj2" fmla="val 3056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altLang="cs-CZ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ogle Sans"/>
              </a:rPr>
              <a:t>Done!</a:t>
            </a:r>
            <a:endParaRPr lang="cs-CZ" altLang="cs-CZ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cs-CZ" sz="200" dirty="0"/>
          </a:p>
        </p:txBody>
      </p:sp>
      <p:pic>
        <p:nvPicPr>
          <p:cNvPr id="114" name="Picture 2" descr="Piatnik Mariášové jednohlavé karty od 23 Kč | Zboží.cz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1" b="3094"/>
          <a:stretch/>
        </p:blipFill>
        <p:spPr bwMode="auto">
          <a:xfrm>
            <a:off x="5344179" y="2588947"/>
            <a:ext cx="1083331" cy="183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" name="Šipka doprava 114"/>
          <p:cNvSpPr/>
          <p:nvPr/>
        </p:nvSpPr>
        <p:spPr>
          <a:xfrm>
            <a:off x="4588735" y="3135857"/>
            <a:ext cx="690699" cy="838945"/>
          </a:xfrm>
          <a:prstGeom prst="rightArrow">
            <a:avLst>
              <a:gd name="adj1" fmla="val 38916"/>
              <a:gd name="adj2" fmla="val 3056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altLang="cs-CZ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ogle Sans"/>
              </a:rPr>
              <a:t>Done!</a:t>
            </a:r>
            <a:endParaRPr lang="cs-CZ" altLang="cs-CZ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cs-CZ" sz="200" dirty="0"/>
          </a:p>
        </p:txBody>
      </p:sp>
      <p:pic>
        <p:nvPicPr>
          <p:cNvPr id="116" name="Picture 2" descr="Piatnik Mariášové jednohlavé karty od 23 Kč | Zboží.cz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1" b="3094"/>
          <a:stretch/>
        </p:blipFill>
        <p:spPr bwMode="auto">
          <a:xfrm>
            <a:off x="5349884" y="472521"/>
            <a:ext cx="1083331" cy="183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Šipka doprava 116"/>
          <p:cNvSpPr/>
          <p:nvPr/>
        </p:nvSpPr>
        <p:spPr>
          <a:xfrm>
            <a:off x="4594440" y="1019431"/>
            <a:ext cx="690699" cy="838945"/>
          </a:xfrm>
          <a:prstGeom prst="rightArrow">
            <a:avLst>
              <a:gd name="adj1" fmla="val 38916"/>
              <a:gd name="adj2" fmla="val 3056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altLang="cs-CZ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ogle Sans"/>
              </a:rPr>
              <a:t>Done!</a:t>
            </a:r>
            <a:endParaRPr lang="cs-CZ" altLang="cs-CZ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cs-CZ" sz="200" dirty="0"/>
          </a:p>
        </p:txBody>
      </p:sp>
      <p:pic>
        <p:nvPicPr>
          <p:cNvPr id="118" name="Picture 2" descr="Piatnik Mariášové jednohlavé karty od 23 Kč | Zboží.cz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1" b="3094"/>
          <a:stretch/>
        </p:blipFill>
        <p:spPr bwMode="auto">
          <a:xfrm>
            <a:off x="7240549" y="464422"/>
            <a:ext cx="1083331" cy="183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" name="Šipka doprava 118"/>
          <p:cNvSpPr/>
          <p:nvPr/>
        </p:nvSpPr>
        <p:spPr>
          <a:xfrm>
            <a:off x="6485105" y="1011332"/>
            <a:ext cx="690699" cy="838945"/>
          </a:xfrm>
          <a:prstGeom prst="rightArrow">
            <a:avLst>
              <a:gd name="adj1" fmla="val 38916"/>
              <a:gd name="adj2" fmla="val 3056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altLang="cs-CZ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ogle Sans"/>
              </a:rPr>
              <a:t>Done!</a:t>
            </a:r>
            <a:endParaRPr lang="cs-CZ" altLang="cs-CZ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cs-CZ" sz="200" dirty="0"/>
          </a:p>
        </p:txBody>
      </p:sp>
      <p:pic>
        <p:nvPicPr>
          <p:cNvPr id="120" name="Picture 2" descr="Piatnik Mariášové jednohlavé karty od 23 Kč | Zboží.cz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1" b="3094"/>
          <a:stretch/>
        </p:blipFill>
        <p:spPr bwMode="auto">
          <a:xfrm>
            <a:off x="7240549" y="2601830"/>
            <a:ext cx="1083331" cy="183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" name="Šipka doprava 120"/>
          <p:cNvSpPr/>
          <p:nvPr/>
        </p:nvSpPr>
        <p:spPr>
          <a:xfrm>
            <a:off x="6485105" y="3148740"/>
            <a:ext cx="690699" cy="838945"/>
          </a:xfrm>
          <a:prstGeom prst="rightArrow">
            <a:avLst>
              <a:gd name="adj1" fmla="val 38916"/>
              <a:gd name="adj2" fmla="val 3056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altLang="cs-CZ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ogle Sans"/>
              </a:rPr>
              <a:t>Done!</a:t>
            </a:r>
            <a:endParaRPr lang="cs-CZ" altLang="cs-CZ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cs-CZ" sz="200" dirty="0"/>
          </a:p>
        </p:txBody>
      </p:sp>
      <p:pic>
        <p:nvPicPr>
          <p:cNvPr id="122" name="Picture 2" descr="Piatnik Mariášové jednohlavé karty od 23 Kč | Zboží.cz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1" b="3094"/>
          <a:stretch/>
        </p:blipFill>
        <p:spPr bwMode="auto">
          <a:xfrm>
            <a:off x="5333840" y="4572759"/>
            <a:ext cx="1083331" cy="183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" name="Šipka doprava 122"/>
          <p:cNvSpPr/>
          <p:nvPr/>
        </p:nvSpPr>
        <p:spPr>
          <a:xfrm>
            <a:off x="4578396" y="5119669"/>
            <a:ext cx="690699" cy="838945"/>
          </a:xfrm>
          <a:prstGeom prst="rightArrow">
            <a:avLst>
              <a:gd name="adj1" fmla="val 38916"/>
              <a:gd name="adj2" fmla="val 3056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altLang="cs-CZ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ogle Sans"/>
              </a:rPr>
              <a:t>Done!</a:t>
            </a:r>
            <a:endParaRPr lang="cs-CZ" altLang="cs-CZ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cs-CZ" sz="200" dirty="0"/>
          </a:p>
        </p:txBody>
      </p:sp>
      <p:pic>
        <p:nvPicPr>
          <p:cNvPr id="126" name="Picture 2" descr="Piatnik Mariášové jednohlavé karty od 23 Kč | Zboží.cz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1" b="3094"/>
          <a:stretch/>
        </p:blipFill>
        <p:spPr bwMode="auto">
          <a:xfrm>
            <a:off x="7247238" y="4587903"/>
            <a:ext cx="1083331" cy="183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7" name="Šipka doprava 126"/>
          <p:cNvSpPr/>
          <p:nvPr/>
        </p:nvSpPr>
        <p:spPr>
          <a:xfrm>
            <a:off x="6491794" y="5134813"/>
            <a:ext cx="690699" cy="838945"/>
          </a:xfrm>
          <a:prstGeom prst="rightArrow">
            <a:avLst>
              <a:gd name="adj1" fmla="val 38916"/>
              <a:gd name="adj2" fmla="val 3056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altLang="cs-CZ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ogle Sans"/>
              </a:rPr>
              <a:t>Done!</a:t>
            </a:r>
            <a:endParaRPr lang="cs-CZ" altLang="cs-CZ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cs-CZ" sz="200" dirty="0"/>
          </a:p>
        </p:txBody>
      </p:sp>
      <p:pic>
        <p:nvPicPr>
          <p:cNvPr id="130" name="Picture 2" descr="Piatnik Mariášové jednohlavé karty od 23 Kč | Zboží.cz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1" b="3094"/>
          <a:stretch/>
        </p:blipFill>
        <p:spPr bwMode="auto">
          <a:xfrm>
            <a:off x="9127291" y="464422"/>
            <a:ext cx="1083331" cy="183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" name="Šipka doprava 130"/>
          <p:cNvSpPr/>
          <p:nvPr/>
        </p:nvSpPr>
        <p:spPr>
          <a:xfrm>
            <a:off x="8371847" y="1011332"/>
            <a:ext cx="690699" cy="838945"/>
          </a:xfrm>
          <a:prstGeom prst="rightArrow">
            <a:avLst>
              <a:gd name="adj1" fmla="val 38916"/>
              <a:gd name="adj2" fmla="val 3056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altLang="cs-CZ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ogle Sans"/>
              </a:rPr>
              <a:t>Done!</a:t>
            </a:r>
            <a:endParaRPr lang="cs-CZ" altLang="cs-CZ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cs-CZ" sz="200" dirty="0"/>
          </a:p>
        </p:txBody>
      </p:sp>
      <p:pic>
        <p:nvPicPr>
          <p:cNvPr id="132" name="Picture 2" descr="Piatnik Mariášové jednohlavé karty od 23 Kč | Zboží.cz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1" b="3094"/>
          <a:stretch/>
        </p:blipFill>
        <p:spPr bwMode="auto">
          <a:xfrm>
            <a:off x="9137124" y="2602262"/>
            <a:ext cx="1083331" cy="183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" name="Šipka doprava 132"/>
          <p:cNvSpPr/>
          <p:nvPr/>
        </p:nvSpPr>
        <p:spPr>
          <a:xfrm>
            <a:off x="8381680" y="3149172"/>
            <a:ext cx="690699" cy="838945"/>
          </a:xfrm>
          <a:prstGeom prst="rightArrow">
            <a:avLst>
              <a:gd name="adj1" fmla="val 38916"/>
              <a:gd name="adj2" fmla="val 3056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altLang="cs-CZ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ogle Sans"/>
              </a:rPr>
              <a:t>Done!</a:t>
            </a:r>
            <a:endParaRPr lang="cs-CZ" altLang="cs-CZ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cs-CZ" sz="200" dirty="0"/>
          </a:p>
        </p:txBody>
      </p:sp>
      <p:pic>
        <p:nvPicPr>
          <p:cNvPr id="134" name="Picture 2" descr="Piatnik Mariášové jednohlavé karty od 23 Kč | Zboží.cz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1" b="3094"/>
          <a:stretch/>
        </p:blipFill>
        <p:spPr bwMode="auto">
          <a:xfrm>
            <a:off x="9143914" y="4585367"/>
            <a:ext cx="1083331" cy="183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Šipka doprava 134"/>
          <p:cNvSpPr/>
          <p:nvPr/>
        </p:nvSpPr>
        <p:spPr>
          <a:xfrm>
            <a:off x="8388470" y="5132277"/>
            <a:ext cx="690699" cy="838945"/>
          </a:xfrm>
          <a:prstGeom prst="rightArrow">
            <a:avLst>
              <a:gd name="adj1" fmla="val 38916"/>
              <a:gd name="adj2" fmla="val 3056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altLang="cs-CZ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ogle Sans"/>
              </a:rPr>
              <a:t>Done!</a:t>
            </a:r>
            <a:endParaRPr lang="cs-CZ" altLang="cs-CZ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cs-CZ" sz="200" dirty="0"/>
          </a:p>
        </p:txBody>
      </p:sp>
      <p:grpSp>
        <p:nvGrpSpPr>
          <p:cNvPr id="86" name="Skupina 85"/>
          <p:cNvGrpSpPr/>
          <p:nvPr/>
        </p:nvGrpSpPr>
        <p:grpSpPr>
          <a:xfrm>
            <a:off x="0" y="2083842"/>
            <a:ext cx="12202064" cy="3079214"/>
            <a:chOff x="1509108" y="-18741"/>
            <a:chExt cx="9207979" cy="7051717"/>
          </a:xfrm>
        </p:grpSpPr>
        <p:sp>
          <p:nvSpPr>
            <p:cNvPr id="87" name="Obdélník 86"/>
            <p:cNvSpPr/>
            <p:nvPr/>
          </p:nvSpPr>
          <p:spPr>
            <a:xfrm>
              <a:off x="1509108" y="-18741"/>
              <a:ext cx="9207979" cy="7051717"/>
            </a:xfrm>
            <a:prstGeom prst="rect">
              <a:avLst/>
            </a:prstGeom>
            <a:solidFill>
              <a:schemeClr val="lt1">
                <a:alpha val="71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8" name="Obdélník 87"/>
            <p:cNvSpPr/>
            <p:nvPr/>
          </p:nvSpPr>
          <p:spPr>
            <a:xfrm>
              <a:off x="3585170" y="1395396"/>
              <a:ext cx="5163749" cy="435882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6600" dirty="0" smtClean="0"/>
                <a:t>-</a:t>
              </a:r>
              <a:r>
                <a:rPr lang="cs-CZ" sz="16600" smtClean="0"/>
                <a:t>ver </a:t>
              </a:r>
              <a:endParaRPr lang="cs-CZ" sz="16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2406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C 0.06901 4.81481E-6 0.125 0.05601 0.125 0.125 C 0.125 0.19398 0.06901 0.25 4.79167E-6 0.25 C -0.06902 0.25 -0.125 0.19398 -0.125 0.125 C -0.125 0.05601 -0.06902 4.81481E-6 4.79167E-6 4.81481E-6 Z " pathEditMode="relative" rAng="0" ptsTypes="AAAAA">
                                      <p:cBhvr>
                                        <p:cTn id="33" dur="7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C 0.06901 4.81481E-6 0.125 0.05601 0.125 0.125 C 0.125 0.19398 0.06901 0.25 4.79167E-6 0.25 C -0.06902 0.25 -0.125 0.19398 -0.125 0.125 C -0.125 0.05601 -0.06902 4.81481E-6 4.79167E-6 4.81481E-6 Z " pathEditMode="relative" rAng="0" ptsTypes="AAAAA">
                                      <p:cBhvr>
                                        <p:cTn id="60" dur="7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C 0.06901 4.81481E-6 0.125 0.05601 0.125 0.125 C 0.125 0.19398 0.06901 0.25 4.79167E-6 0.25 C -0.06902 0.25 -0.125 0.19398 -0.125 0.125 C -0.125 0.05601 -0.06902 4.81481E-6 4.79167E-6 4.81481E-6 Z " pathEditMode="relative" rAng="0" ptsTypes="AAAAA">
                                      <p:cBhvr>
                                        <p:cTn id="79" dur="7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C 0.06901 4.81481E-6 0.125 0.05601 0.125 0.125 C 0.125 0.19398 0.06901 0.25 4.79167E-6 0.25 C -0.06902 0.25 -0.125 0.19398 -0.125 0.125 C -0.125 0.05601 -0.06902 4.81481E-6 4.79167E-6 4.81481E-6 Z " pathEditMode="relative" rAng="0" ptsTypes="AAAAA">
                                      <p:cBhvr>
                                        <p:cTn id="98" dur="77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C 0.06901 4.81481E-6 0.125 0.05601 0.125 0.125 C 0.125 0.19398 0.06901 0.25 4.79167E-6 0.25 C -0.06902 0.25 -0.125 0.19398 -0.125 0.125 C -0.125 0.05601 -0.06902 4.81481E-6 4.79167E-6 4.81481E-6 Z " pathEditMode="relative" rAng="0" ptsTypes="AAAAA">
                                      <p:cBhvr>
                                        <p:cTn id="117" dur="7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C 0.06901 4.81481E-6 0.125 0.05601 0.125 0.125 C 0.125 0.19398 0.06901 0.25 4.79167E-6 0.25 C -0.06902 0.25 -0.125 0.19398 -0.125 0.125 C -0.125 0.05601 -0.06902 4.81481E-6 4.79167E-6 4.81481E-6 Z " pathEditMode="relative" rAng="0" ptsTypes="AAAAA">
                                      <p:cBhvr>
                                        <p:cTn id="136" dur="7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C 0.06901 4.81481E-6 0.125 0.05601 0.125 0.125 C 0.125 0.19398 0.06901 0.25 4.79167E-6 0.25 C -0.06902 0.25 -0.125 0.19398 -0.125 0.125 C -0.125 0.05601 -0.06902 4.81481E-6 4.79167E-6 4.81481E-6 Z " pathEditMode="relative" rAng="0" ptsTypes="AAAAA">
                                      <p:cBhvr>
                                        <p:cTn id="155" dur="7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C 0.06901 4.81481E-6 0.125 0.05601 0.125 0.125 C 0.125 0.19398 0.06901 0.25 4.79167E-6 0.25 C -0.06902 0.25 -0.125 0.19398 -0.125 0.125 C -0.125 0.05601 -0.06902 4.81481E-6 4.79167E-6 4.81481E-6 Z " pathEditMode="relative" rAng="0" ptsTypes="AAAAA">
                                      <p:cBhvr>
                                        <p:cTn id="174" dur="7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C 0.06901 4.81481E-6 0.125 0.05601 0.125 0.125 C 0.125 0.19398 0.06901 0.25 4.79167E-6 0.25 C -0.06902 0.25 -0.125 0.19398 -0.125 0.125 C -0.125 0.05601 -0.06902 4.81481E-6 4.79167E-6 4.81481E-6 Z " pathEditMode="relative" rAng="0" ptsTypes="AAAAA">
                                      <p:cBhvr>
                                        <p:cTn id="193" dur="7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0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208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9" fill="hold">
                      <p:stCondLst>
                        <p:cond delay="0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C 0.06901 4.81481E-6 0.125 0.05601 0.125 0.125 C 0.125 0.19398 0.06901 0.25 4.79167E-6 0.25 C -0.06902 0.25 -0.125 0.19398 -0.125 0.125 C -0.125 0.05601 -0.06902 4.81481E-6 4.79167E-6 4.81481E-6 Z " pathEditMode="relative" rAng="0" ptsTypes="AAAAA">
                                      <p:cBhvr>
                                        <p:cTn id="212" dur="7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216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7" fill="hold">
                      <p:stCondLst>
                        <p:cond delay="0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0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2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C 0.06901 4.81481E-6 0.125 0.05601 0.125 0.125 C 0.125 0.19398 0.06901 0.25 4.79167E-6 0.25 C -0.06902 0.25 -0.125 0.19398 -0.125 0.125 C -0.125 0.05601 -0.06902 4.81481E-6 4.79167E-6 4.81481E-6 Z " pathEditMode="relative" rAng="0" ptsTypes="AAAAA">
                                      <p:cBhvr>
                                        <p:cTn id="231" dur="7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246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7" fill="hold">
                      <p:stCondLst>
                        <p:cond delay="0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C 0.06901 4.81481E-6 0.125 0.05601 0.125 0.125 C 0.125 0.19398 0.06901 0.25 4.79167E-6 0.25 C -0.06902 0.25 -0.125 0.19398 -0.125 0.125 C -0.125 0.05601 -0.06902 4.81481E-6 4.79167E-6 4.81481E-6 Z " pathEditMode="relative" rAng="0" ptsTypes="AAAAA">
                                      <p:cBhvr>
                                        <p:cTn id="250" dur="7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8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265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6" fill="hold">
                      <p:stCondLst>
                        <p:cond delay="0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C 0.06901 4.81481E-6 0.125 0.05601 0.125 0.125 C 0.125 0.19398 0.06901 0.25 4.79167E-6 0.25 C -0.06902 0.25 -0.125 0.19398 -0.125 0.125 C -0.125 0.05601 -0.06902 4.81481E-6 4.79167E-6 4.81481E-6 Z " pathEditMode="relative" rAng="0" ptsTypes="AAAAA">
                                      <p:cBhvr>
                                        <p:cTn id="269" dur="7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273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4" fill="hold">
                      <p:stCondLst>
                        <p:cond delay="0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7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8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C 0.06901 4.81481E-6 0.125 0.05601 0.125 0.125 C 0.125 0.19398 0.06901 0.25 4.79167E-6 0.25 C -0.06902 0.25 -0.125 0.19398 -0.125 0.125 C -0.125 0.05601 -0.06902 4.81481E-6 4.79167E-6 4.81481E-6 Z " pathEditMode="relative" rAng="0" ptsTypes="AAAAA">
                                      <p:cBhvr>
                                        <p:cTn id="288" dur="77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2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292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3" fill="hold">
                      <p:stCondLst>
                        <p:cond delay="0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6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  <p:seq concurrent="1" nextAc="seek">
              <p:cTn id="303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4" fill="hold">
                      <p:stCondLst>
                        <p:cond delay="0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C 0.06901 4.81481E-6 0.125 0.05601 0.125 0.125 C 0.125 0.19398 0.06901 0.25 4.79167E-6 0.25 C -0.06902 0.25 -0.125 0.19398 -0.125 0.125 C -0.125 0.05601 -0.06902 4.81481E-6 4.79167E-6 4.81481E-6 Z " pathEditMode="relative" rAng="0" ptsTypes="AAAAA">
                                      <p:cBhvr>
                                        <p:cTn id="307" dur="7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  <p:seq concurrent="1" nextAc="seek">
              <p:cTn id="311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2" fill="hold">
                      <p:stCondLst>
                        <p:cond delay="0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5" grpId="0" animBg="1"/>
      <p:bldP spid="105" grpId="1" animBg="1"/>
      <p:bldP spid="107" grpId="0" animBg="1"/>
      <p:bldP spid="107" grpId="1" animBg="1"/>
      <p:bldP spid="109" grpId="0" animBg="1"/>
      <p:bldP spid="109" grpId="1" animBg="1"/>
      <p:bldP spid="111" grpId="0" animBg="1"/>
      <p:bldP spid="111" grpId="1" animBg="1"/>
      <p:bldP spid="113" grpId="0" animBg="1"/>
      <p:bldP spid="113" grpId="1" animBg="1"/>
      <p:bldP spid="115" grpId="0" animBg="1"/>
      <p:bldP spid="115" grpId="1" animBg="1"/>
      <p:bldP spid="117" grpId="0" animBg="1"/>
      <p:bldP spid="117" grpId="1" animBg="1"/>
      <p:bldP spid="119" grpId="0" animBg="1"/>
      <p:bldP spid="119" grpId="1" animBg="1"/>
      <p:bldP spid="121" grpId="0" animBg="1"/>
      <p:bldP spid="121" grpId="1" animBg="1"/>
      <p:bldP spid="123" grpId="0" animBg="1"/>
      <p:bldP spid="123" grpId="1" animBg="1"/>
      <p:bldP spid="127" grpId="0" animBg="1"/>
      <p:bldP spid="127" grpId="1" animBg="1"/>
      <p:bldP spid="131" grpId="0" animBg="1"/>
      <p:bldP spid="131" grpId="1" animBg="1"/>
      <p:bldP spid="133" grpId="0" animBg="1"/>
      <p:bldP spid="133" grpId="1" animBg="1"/>
      <p:bldP spid="135" grpId="0" animBg="1"/>
      <p:bldP spid="135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opravní Značka, Pozor, Přednost V Jízdě, Poznámk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29"/>
          <a:stretch/>
        </p:blipFill>
        <p:spPr bwMode="auto">
          <a:xfrm>
            <a:off x="0" y="1"/>
            <a:ext cx="12192000" cy="689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délník 7"/>
          <p:cNvSpPr/>
          <p:nvPr/>
        </p:nvSpPr>
        <p:spPr>
          <a:xfrm>
            <a:off x="694944" y="-1"/>
            <a:ext cx="10661904" cy="6894577"/>
          </a:xfrm>
          <a:prstGeom prst="rect">
            <a:avLst/>
          </a:prstGeom>
          <a:solidFill>
            <a:schemeClr val="lt1">
              <a:alpha val="9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1352458" y="1361584"/>
            <a:ext cx="9207138" cy="1313501"/>
          </a:xfrm>
          <a:prstGeom prst="rect">
            <a:avLst/>
          </a:prstGeom>
          <a:solidFill>
            <a:srgbClr val="F8BEE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There is nothing here. </a:t>
            </a:r>
            <a:endParaRPr lang="cs-CZ" sz="2800" b="1" dirty="0" smtClean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 smtClean="0">
                <a:latin typeface="Comic Sans MS" panose="030F0702030302020204" pitchFamily="66" charset="0"/>
              </a:rPr>
              <a:t>Come </a:t>
            </a:r>
            <a:r>
              <a:rPr lang="en-US" sz="2800" b="1" dirty="0">
                <a:latin typeface="Comic Sans MS" panose="030F0702030302020204" pitchFamily="66" charset="0"/>
              </a:rPr>
              <a:t>back </a:t>
            </a:r>
            <a:r>
              <a:rPr lang="en-US" sz="2800" b="1" dirty="0" smtClean="0">
                <a:latin typeface="Comic Sans MS" panose="030F0702030302020204" pitchFamily="66" charset="0"/>
              </a:rPr>
              <a:t>home</a:t>
            </a:r>
            <a:r>
              <a:rPr lang="cs-CZ" sz="2800" b="1" dirty="0" smtClean="0">
                <a:latin typeface="Comic Sans MS" panose="030F0702030302020204" pitchFamily="66" charset="0"/>
              </a:rPr>
              <a:t>!</a:t>
            </a:r>
            <a:endParaRPr lang="cs-CZ" sz="2800" b="1" dirty="0">
              <a:latin typeface="Comic Sans MS" panose="030F0702030302020204" pitchFamily="66" charset="0"/>
            </a:endParaRPr>
          </a:p>
        </p:txBody>
      </p:sp>
      <p:grpSp>
        <p:nvGrpSpPr>
          <p:cNvPr id="10" name="Skupina 9"/>
          <p:cNvGrpSpPr/>
          <p:nvPr/>
        </p:nvGrpSpPr>
        <p:grpSpPr>
          <a:xfrm>
            <a:off x="4558891" y="3365112"/>
            <a:ext cx="6000704" cy="3455144"/>
            <a:chOff x="10833130" y="182717"/>
            <a:chExt cx="2042923" cy="1092267"/>
          </a:xfrm>
        </p:grpSpPr>
        <p:sp>
          <p:nvSpPr>
            <p:cNvPr id="12" name="Obdélník 11"/>
            <p:cNvSpPr/>
            <p:nvPr/>
          </p:nvSpPr>
          <p:spPr>
            <a:xfrm>
              <a:off x="11833227" y="719324"/>
              <a:ext cx="1042826" cy="55566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cs-CZ" sz="6000" dirty="0" err="1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Come</a:t>
              </a:r>
              <a:r>
                <a:rPr lang="cs-CZ" sz="60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cs-CZ" sz="6000" dirty="0" err="1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back</a:t>
              </a:r>
              <a:endParaRPr lang="cs-CZ" sz="6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pic>
          <p:nvPicPr>
            <p:cNvPr id="11" name="Picture 2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61272">
              <a:off x="10833130" y="182717"/>
              <a:ext cx="1194746" cy="897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Tlačítko akce: Zpět nebo Předchozí 8">
            <a:hlinkClick r:id="" action="ppaction://hlinkshowjump?jump=previousslide" highlightClick="1"/>
          </p:cNvPr>
          <p:cNvSpPr/>
          <p:nvPr/>
        </p:nvSpPr>
        <p:spPr>
          <a:xfrm>
            <a:off x="1485434" y="3786702"/>
            <a:ext cx="1688072" cy="1810416"/>
          </a:xfrm>
          <a:prstGeom prst="actionButtonBackPrevio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613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6" y="0"/>
            <a:ext cx="12166644" cy="6858000"/>
          </a:xfrm>
          <a:prstGeom prst="rect">
            <a:avLst/>
          </a:prstGeom>
        </p:spPr>
      </p:pic>
      <p:pic>
        <p:nvPicPr>
          <p:cNvPr id="2070" name="Picture 22" descr="Image result for truhla transpare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1874" flipH="1">
            <a:off x="1761679" y="4913495"/>
            <a:ext cx="958617" cy="834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466" y="1509617"/>
            <a:ext cx="1895607" cy="3457035"/>
          </a:xfrm>
          <a:prstGeom prst="rect">
            <a:avLst/>
          </a:prstGeom>
        </p:spPr>
      </p:pic>
      <p:pic>
        <p:nvPicPr>
          <p:cNvPr id="16" name="Picture 12" descr="Image result for nabýječka notebook transparen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858" y="6072853"/>
            <a:ext cx="1102010" cy="82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Image result for tabule transparen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519">
            <a:off x="8895714" y="2441190"/>
            <a:ext cx="2151051" cy="3610156"/>
          </a:xfrm>
          <a:prstGeom prst="rect">
            <a:avLst/>
          </a:prstGeom>
          <a:noFill/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klavír transparent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70067" y="3238139"/>
            <a:ext cx="2973950" cy="307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stul transparent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3" b="39423"/>
          <a:stretch/>
        </p:blipFill>
        <p:spPr bwMode="auto">
          <a:xfrm flipH="1">
            <a:off x="8117114" y="5407320"/>
            <a:ext cx="4362450" cy="145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televize transparent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32"/>
          <a:stretch/>
        </p:blipFill>
        <p:spPr bwMode="auto">
          <a:xfrm>
            <a:off x="2807675" y="592135"/>
            <a:ext cx="2663548" cy="160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46736" flipH="1">
            <a:off x="8828064" y="5398850"/>
            <a:ext cx="589592" cy="589592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3022796" y="861495"/>
            <a:ext cx="2230691" cy="126174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64" name="Picture 16" descr="Image result for stolička transprarent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89"/>
          <a:stretch/>
        </p:blipFill>
        <p:spPr bwMode="auto">
          <a:xfrm>
            <a:off x="376651" y="4419658"/>
            <a:ext cx="2011983" cy="245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Image result for laptop transparent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5483">
            <a:off x="300605" y="3429000"/>
            <a:ext cx="1779599" cy="177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fantomas kreslený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324" y="958984"/>
            <a:ext cx="1384199" cy="110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4" descr="Image result for matematika"/>
          <p:cNvSpPr>
            <a:spLocks noChangeAspect="1" noChangeArrowheads="1"/>
          </p:cNvSpPr>
          <p:nvPr/>
        </p:nvSpPr>
        <p:spPr bwMode="auto">
          <a:xfrm>
            <a:off x="199505" y="-13456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1" name="Picture 6" descr="Image result for lustr transparent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520" y="-8626"/>
            <a:ext cx="2666811" cy="266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019" y="4773834"/>
            <a:ext cx="1353981" cy="994003"/>
          </a:xfrm>
          <a:prstGeom prst="rect">
            <a:avLst/>
          </a:prstGeom>
        </p:spPr>
      </p:pic>
      <p:pic>
        <p:nvPicPr>
          <p:cNvPr id="13" name="Picture 8" descr="Image result for klíč kreslený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91894">
            <a:off x="9829932" y="5249644"/>
            <a:ext cx="774943" cy="77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zásuvka kreslená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7" y="5885294"/>
            <a:ext cx="416602" cy="534677"/>
          </a:xfrm>
          <a:prstGeom prst="rect">
            <a:avLst/>
          </a:prstGeom>
          <a:noFill/>
          <a:scene3d>
            <a:camera prst="isometricOffAxis2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Syen Bora - specifikace, spotřeba a hlučnost | 81 klima - klimatizace  Praha, Brno, Ostrava, Hradec Králové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" t="36963" r="35491"/>
          <a:stretch/>
        </p:blipFill>
        <p:spPr bwMode="auto">
          <a:xfrm>
            <a:off x="8708073" y="690491"/>
            <a:ext cx="804063" cy="53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utoShape 2" descr="Visací zámek s číselným kódem hliníkový 40mm :: TOP nářadí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2" name="Obdélník 21"/>
          <p:cNvSpPr/>
          <p:nvPr/>
        </p:nvSpPr>
        <p:spPr>
          <a:xfrm>
            <a:off x="6422873" y="3286680"/>
            <a:ext cx="161299" cy="546030"/>
          </a:xfrm>
          <a:prstGeom prst="rect">
            <a:avLst/>
          </a:prstGeom>
          <a:solidFill>
            <a:srgbClr val="805123"/>
          </a:solidFill>
          <a:ln>
            <a:solidFill>
              <a:srgbClr val="523518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21" name="Skupina 20"/>
          <p:cNvGrpSpPr/>
          <p:nvPr/>
        </p:nvGrpSpPr>
        <p:grpSpPr>
          <a:xfrm>
            <a:off x="6422873" y="3587694"/>
            <a:ext cx="744609" cy="736033"/>
            <a:chOff x="1091201" y="-683845"/>
            <a:chExt cx="3086100" cy="3269866"/>
          </a:xfrm>
        </p:grpSpPr>
        <p:pic>
          <p:nvPicPr>
            <p:cNvPr id="1028" name="Picture 4" descr="https://levne-naradi.static.s1.upgates.com/_cache/e/c/ec6116d6285b6c1b866589c96ccfde6d.jpg">
              <a:hlinkClick r:id="rId21"/>
            </p:cNvPr>
            <p:cNvPicPr>
              <a:picLocks noChangeAspect="1" noChangeArrowheads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29" t="40027" r="17097"/>
            <a:stretch/>
          </p:blipFill>
          <p:spPr bwMode="auto">
            <a:xfrm>
              <a:off x="1796574" y="948906"/>
              <a:ext cx="1675353" cy="1637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Zámečnictví Kádner - Ústí nad Labem | zámečnictví Kádner"/>
            <p:cNvPicPr>
              <a:picLocks noChangeAspect="1" noChangeArrowheads="1"/>
            </p:cNvPicPr>
            <p:nvPr/>
          </p:nvPicPr>
          <p:blipFill rotWithShape="1">
            <a:blip r:embed="rId2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52"/>
            <a:stretch/>
          </p:blipFill>
          <p:spPr bwMode="auto">
            <a:xfrm>
              <a:off x="1091201" y="-683845"/>
              <a:ext cx="3086100" cy="17276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Ovál 22"/>
          <p:cNvSpPr/>
          <p:nvPr/>
        </p:nvSpPr>
        <p:spPr>
          <a:xfrm>
            <a:off x="6472078" y="3312616"/>
            <a:ext cx="57933" cy="11638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5" name="Ovál 34"/>
          <p:cNvSpPr/>
          <p:nvPr/>
        </p:nvSpPr>
        <p:spPr>
          <a:xfrm>
            <a:off x="6473770" y="3711102"/>
            <a:ext cx="57933" cy="11638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32" name="Picture 8" descr="Library of 3 4 fraction clip library png files ▻▻▻ Clipart Art 2019"/>
          <p:cNvPicPr>
            <a:picLocks noChangeAspect="1" noChangeArrowheads="1"/>
          </p:cNvPicPr>
          <p:nvPr/>
        </p:nvPicPr>
        <p:blipFill rotWithShape="1">
          <a:blip r:embed="rId2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12" r="49758"/>
          <a:stretch/>
        </p:blipFill>
        <p:spPr bwMode="auto">
          <a:xfrm rot="10800000">
            <a:off x="10764082" y="2701805"/>
            <a:ext cx="102445" cy="103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8" descr="Image result for klíč kreslený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91894">
            <a:off x="2524360" y="5075526"/>
            <a:ext cx="774943" cy="77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044" y="1118980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3652">
            <a:off x="2420020" y="4907573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29405">
            <a:off x="-13531" y="3974845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29405">
            <a:off x="6600003" y="-985450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567" y="1094972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3652">
            <a:off x="-180784" y="2510520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055" y="2708177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3652">
            <a:off x="7738755" y="2838899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15" y="-2093335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3652">
            <a:off x="4028940" y="-1979910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207" y="1389861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3652">
            <a:off x="-37729" y="-1833966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861495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3652">
            <a:off x="878780" y="177270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ovéPole 60"/>
          <p:cNvSpPr txBox="1"/>
          <p:nvPr/>
        </p:nvSpPr>
        <p:spPr>
          <a:xfrm rot="176555">
            <a:off x="9203760" y="2836170"/>
            <a:ext cx="15891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This word is a thing. This thing is quite little. It´s usually light. Most people need it very often. Some children don´t like to use it. You need water when you want to use it. This thing smells nice. It isn´t food. You have it in the bathroom. What is it?</a:t>
            </a:r>
            <a:endParaRPr lang="cs-CZ" sz="1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1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792" y="-270753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3652">
            <a:off x="7170238" y="373685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4392" y="1756717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3652">
            <a:off x="7531009" y="383678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3652">
            <a:off x="7700991" y="-406426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265" y="1346029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smoke_PNG55230.png (500×615) | Simple background images, Summer background  images, Light background images"/>
          <p:cNvPicPr>
            <a:picLocks noChangeAspect="1" noChangeArrowheads="1"/>
          </p:cNvPicPr>
          <p:nvPr/>
        </p:nvPicPr>
        <p:blipFill>
          <a:blip r:embed="rId2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3652">
            <a:off x="6057862" y="3557168"/>
            <a:ext cx="4762500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Obdélník 18"/>
          <p:cNvSpPr/>
          <p:nvPr/>
        </p:nvSpPr>
        <p:spPr>
          <a:xfrm>
            <a:off x="0" y="40023"/>
            <a:ext cx="12750869" cy="73421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9900" dirty="0" smtClean="0"/>
              <a:t>THE END</a:t>
            </a:r>
          </a:p>
          <a:p>
            <a:pPr algn="ctr"/>
            <a:r>
              <a:rPr lang="cs-CZ" sz="9600" dirty="0" smtClean="0"/>
              <a:t>(</a:t>
            </a:r>
            <a:r>
              <a:rPr lang="cs-CZ" sz="9600" dirty="0" err="1" smtClean="0"/>
              <a:t>you</a:t>
            </a:r>
            <a:r>
              <a:rPr lang="cs-CZ" sz="9600" dirty="0" smtClean="0"/>
              <a:t> are </a:t>
            </a:r>
            <a:r>
              <a:rPr lang="cs-CZ" sz="9600" dirty="0" err="1" smtClean="0"/>
              <a:t>dead</a:t>
            </a:r>
            <a:r>
              <a:rPr lang="cs-CZ" sz="9600" dirty="0" smtClean="0"/>
              <a:t>)</a:t>
            </a:r>
            <a:endParaRPr lang="cs-CZ" sz="9600" dirty="0"/>
          </a:p>
        </p:txBody>
      </p:sp>
      <p:grpSp>
        <p:nvGrpSpPr>
          <p:cNvPr id="26" name="Skupina 25"/>
          <p:cNvGrpSpPr/>
          <p:nvPr/>
        </p:nvGrpSpPr>
        <p:grpSpPr>
          <a:xfrm>
            <a:off x="1056269" y="314821"/>
            <a:ext cx="9746375" cy="6951224"/>
            <a:chOff x="1479054" y="252404"/>
            <a:chExt cx="9746375" cy="6951224"/>
          </a:xfrm>
        </p:grpSpPr>
        <p:sp>
          <p:nvSpPr>
            <p:cNvPr id="25" name="Obdélník 24"/>
            <p:cNvSpPr/>
            <p:nvPr/>
          </p:nvSpPr>
          <p:spPr>
            <a:xfrm>
              <a:off x="1479054" y="448188"/>
              <a:ext cx="9746375" cy="675544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24" name="Picture 6" descr="Smutné Emoji Smutný Emotikon Pláč - Obrázek zdarma na Pixabay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1931" y="252404"/>
              <a:ext cx="6048375" cy="6858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6013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4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4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4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4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4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9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4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4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3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4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10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4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4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4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4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14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4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4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17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4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20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4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23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4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27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4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25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4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05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800"/>
                            </p:stCondLst>
                            <p:childTnLst>
                              <p:par>
                                <p:cTn id="70" presetID="4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6" y="0"/>
            <a:ext cx="12166644" cy="6858000"/>
          </a:xfrm>
          <a:prstGeom prst="rect">
            <a:avLst/>
          </a:prstGeom>
        </p:spPr>
      </p:pic>
      <p:pic>
        <p:nvPicPr>
          <p:cNvPr id="2070" name="Picture 22" descr="Image result for truhla transparen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1874" flipH="1">
            <a:off x="1761679" y="4913495"/>
            <a:ext cx="958617" cy="834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466" y="1509617"/>
            <a:ext cx="1895607" cy="3457035"/>
          </a:xfrm>
          <a:prstGeom prst="rect">
            <a:avLst/>
          </a:prstGeom>
        </p:spPr>
      </p:pic>
      <p:pic>
        <p:nvPicPr>
          <p:cNvPr id="16" name="Picture 12" descr="Image result for nabýječka notebook transparen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858" y="6072853"/>
            <a:ext cx="1102010" cy="82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Image result for tabule transparen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519">
            <a:off x="8895714" y="2441190"/>
            <a:ext cx="2151051" cy="3610156"/>
          </a:xfrm>
          <a:prstGeom prst="rect">
            <a:avLst/>
          </a:prstGeom>
          <a:noFill/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klavír transparent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70067" y="3238139"/>
            <a:ext cx="2973950" cy="307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stul transparent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3" b="39423"/>
          <a:stretch/>
        </p:blipFill>
        <p:spPr bwMode="auto">
          <a:xfrm flipH="1">
            <a:off x="8117114" y="5407320"/>
            <a:ext cx="4362450" cy="145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televize transparent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32"/>
          <a:stretch/>
        </p:blipFill>
        <p:spPr bwMode="auto">
          <a:xfrm>
            <a:off x="2807675" y="592135"/>
            <a:ext cx="2663548" cy="160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46736" flipH="1">
            <a:off x="8828064" y="5398850"/>
            <a:ext cx="589592" cy="589592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3022796" y="861495"/>
            <a:ext cx="2230691" cy="126174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64" name="Picture 16" descr="Image result for stolička transprarent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89"/>
          <a:stretch/>
        </p:blipFill>
        <p:spPr bwMode="auto">
          <a:xfrm>
            <a:off x="376651" y="4419658"/>
            <a:ext cx="2011983" cy="245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Image result for laptop transparen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5483">
            <a:off x="300605" y="3429000"/>
            <a:ext cx="1779599" cy="177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fantomas kreslený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324" y="958984"/>
            <a:ext cx="1384199" cy="110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4" descr="Image result for matematika"/>
          <p:cNvSpPr>
            <a:spLocks noChangeAspect="1" noChangeArrowheads="1"/>
          </p:cNvSpPr>
          <p:nvPr/>
        </p:nvSpPr>
        <p:spPr bwMode="auto">
          <a:xfrm>
            <a:off x="199505" y="-13456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1" name="Picture 6" descr="Image result for lustr transparent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520" y="-8626"/>
            <a:ext cx="2666811" cy="266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019" y="4773834"/>
            <a:ext cx="1353981" cy="994003"/>
          </a:xfrm>
          <a:prstGeom prst="rect">
            <a:avLst/>
          </a:prstGeom>
        </p:spPr>
      </p:pic>
      <p:pic>
        <p:nvPicPr>
          <p:cNvPr id="13" name="Picture 8" descr="Image result for klíč kreslený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91894">
            <a:off x="9829932" y="5249644"/>
            <a:ext cx="774943" cy="77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zásuvka kreslená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7" y="5885294"/>
            <a:ext cx="416602" cy="534677"/>
          </a:xfrm>
          <a:prstGeom prst="rect">
            <a:avLst/>
          </a:prstGeom>
          <a:noFill/>
          <a:scene3d>
            <a:camera prst="isometricOffAxis2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Syen Bora - specifikace, spotřeba a hlučnost | 81 klima - klimatizace  Praha, Brno, Ostrava, Hradec Králové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" t="36963" r="35491"/>
          <a:stretch/>
        </p:blipFill>
        <p:spPr bwMode="auto">
          <a:xfrm>
            <a:off x="8708073" y="690491"/>
            <a:ext cx="804063" cy="53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utoShape 2" descr="Visací zámek s číselným kódem hliníkový 40mm :: TOP nářadí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2" name="Obdélník 21"/>
          <p:cNvSpPr/>
          <p:nvPr/>
        </p:nvSpPr>
        <p:spPr>
          <a:xfrm>
            <a:off x="6422873" y="3286680"/>
            <a:ext cx="161299" cy="546030"/>
          </a:xfrm>
          <a:prstGeom prst="rect">
            <a:avLst/>
          </a:prstGeom>
          <a:solidFill>
            <a:srgbClr val="805123"/>
          </a:solidFill>
          <a:ln>
            <a:solidFill>
              <a:srgbClr val="523518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21" name="Skupina 20"/>
          <p:cNvGrpSpPr/>
          <p:nvPr/>
        </p:nvGrpSpPr>
        <p:grpSpPr>
          <a:xfrm>
            <a:off x="6393368" y="3559695"/>
            <a:ext cx="744609" cy="736033"/>
            <a:chOff x="1091201" y="-683845"/>
            <a:chExt cx="3086100" cy="3269866"/>
          </a:xfrm>
        </p:grpSpPr>
        <p:pic>
          <p:nvPicPr>
            <p:cNvPr id="1028" name="Picture 4" descr="https://levne-naradi.static.s1.upgates.com/_cache/e/c/ec6116d6285b6c1b866589c96ccfde6d.jpg">
              <a:hlinkClick r:id="rId23"/>
            </p:cNvPr>
            <p:cNvPicPr>
              <a:picLocks noChangeAspect="1" noChangeArrowheads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29" t="40027" r="17097"/>
            <a:stretch/>
          </p:blipFill>
          <p:spPr bwMode="auto">
            <a:xfrm>
              <a:off x="1796574" y="948906"/>
              <a:ext cx="1675353" cy="1637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Zámečnictví Kádner - Ústí nad Labem | zámečnictví Kádner"/>
            <p:cNvPicPr>
              <a:picLocks noChangeAspect="1" noChangeArrowheads="1"/>
            </p:cNvPicPr>
            <p:nvPr/>
          </p:nvPicPr>
          <p:blipFill rotWithShape="1">
            <a:blip r:embed="rId2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52"/>
            <a:stretch/>
          </p:blipFill>
          <p:spPr bwMode="auto">
            <a:xfrm>
              <a:off x="1091201" y="-683845"/>
              <a:ext cx="3086100" cy="17276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Ovál 22"/>
          <p:cNvSpPr/>
          <p:nvPr/>
        </p:nvSpPr>
        <p:spPr>
          <a:xfrm>
            <a:off x="6472078" y="3312616"/>
            <a:ext cx="57933" cy="11638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5" name="Ovál 34"/>
          <p:cNvSpPr/>
          <p:nvPr/>
        </p:nvSpPr>
        <p:spPr>
          <a:xfrm>
            <a:off x="6473770" y="3711102"/>
            <a:ext cx="57933" cy="11638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32" name="Picture 8" descr="Library of 3 4 fraction clip library png files ▻▻▻ Clipart Art 2019"/>
          <p:cNvPicPr>
            <a:picLocks noChangeAspect="1" noChangeArrowheads="1"/>
          </p:cNvPicPr>
          <p:nvPr/>
        </p:nvPicPr>
        <p:blipFill rotWithShape="1">
          <a:blip r:embed="rId26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12" r="49758"/>
          <a:stretch/>
        </p:blipFill>
        <p:spPr bwMode="auto">
          <a:xfrm rot="10800000">
            <a:off x="10764082" y="2701805"/>
            <a:ext cx="102445" cy="103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8" descr="Image result for klíč kreslený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91894">
            <a:off x="2524360" y="5075526"/>
            <a:ext cx="774943" cy="77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9" r="2847"/>
          <a:stretch/>
        </p:blipFill>
        <p:spPr bwMode="auto">
          <a:xfrm>
            <a:off x="6936828" y="1643777"/>
            <a:ext cx="1489508" cy="332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Skupina 18"/>
          <p:cNvGrpSpPr/>
          <p:nvPr/>
        </p:nvGrpSpPr>
        <p:grpSpPr>
          <a:xfrm>
            <a:off x="6819082" y="-12816"/>
            <a:ext cx="2228552" cy="4901516"/>
            <a:chOff x="6819082" y="-12816"/>
            <a:chExt cx="2228552" cy="4901516"/>
          </a:xfrm>
        </p:grpSpPr>
        <p:pic>
          <p:nvPicPr>
            <p:cNvPr id="43" name="Obrázek 4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4627" y="1371939"/>
              <a:ext cx="1403007" cy="3516761"/>
            </a:xfrm>
            <a:prstGeom prst="rect">
              <a:avLst/>
            </a:prstGeom>
            <a:scene3d>
              <a:camera prst="isometricLeftDown">
                <a:rot lat="600000" lon="4200000" rev="0"/>
              </a:camera>
              <a:lightRig rig="threePt" dir="t"/>
            </a:scene3d>
          </p:spPr>
        </p:pic>
        <p:pic>
          <p:nvPicPr>
            <p:cNvPr id="44" name="Obrázek 4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931" r="28527" b="77549"/>
            <a:stretch/>
          </p:blipFill>
          <p:spPr>
            <a:xfrm>
              <a:off x="7073660" y="-12816"/>
              <a:ext cx="1647646" cy="1539691"/>
            </a:xfrm>
            <a:prstGeom prst="rect">
              <a:avLst/>
            </a:prstGeom>
          </p:spPr>
        </p:pic>
        <p:pic>
          <p:nvPicPr>
            <p:cNvPr id="45" name="Obrázek 44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6390"/>
            <a:stretch/>
          </p:blipFill>
          <p:spPr>
            <a:xfrm>
              <a:off x="6819082" y="1505427"/>
              <a:ext cx="1895607" cy="124965"/>
            </a:xfrm>
            <a:prstGeom prst="rect">
              <a:avLst/>
            </a:prstGeom>
          </p:spPr>
        </p:pic>
      </p:grpSp>
      <p:sp>
        <p:nvSpPr>
          <p:cNvPr id="48" name="TextovéPole 47"/>
          <p:cNvSpPr txBox="1"/>
          <p:nvPr/>
        </p:nvSpPr>
        <p:spPr>
          <a:xfrm rot="176555">
            <a:off x="9203760" y="2836170"/>
            <a:ext cx="15891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This word is a thing. This thing is quite little. It´s usually light. Most people need it very often. Some children don´t like to use it. You need water when you want to use it. This thing smells nice. It isn´t food. You have it in the bathroom. What is it?</a:t>
            </a:r>
            <a:endParaRPr lang="cs-CZ" sz="1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2" name="Picture 4"/>
          <p:cNvPicPr>
            <a:picLocks noChangeAspect="1" noChangeArrowheads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62"/>
          <a:stretch/>
        </p:blipFill>
        <p:spPr bwMode="auto">
          <a:xfrm>
            <a:off x="0" y="-8626"/>
            <a:ext cx="12192000" cy="685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Obdélník 26"/>
          <p:cNvSpPr/>
          <p:nvPr/>
        </p:nvSpPr>
        <p:spPr>
          <a:xfrm>
            <a:off x="265753" y="163809"/>
            <a:ext cx="2955835" cy="22979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5400" dirty="0" err="1" smtClean="0"/>
              <a:t>You</a:t>
            </a:r>
            <a:r>
              <a:rPr lang="cs-CZ" sz="5400" dirty="0" smtClean="0"/>
              <a:t> are free!!!</a:t>
            </a:r>
            <a:endParaRPr lang="cs-CZ" sz="5400" dirty="0"/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10000" b="79103" l="500" r="99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734" y="2737383"/>
            <a:ext cx="5811800" cy="4816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 out="500"/>
                </p14:media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0933520" y="4297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5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2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2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744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</p:childTnLst>
        </p:cTn>
      </p:par>
    </p:tnLst>
    <p:bldLst>
      <p:bldP spid="27" grpId="0" animBg="1"/>
    </p:bld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2037</TotalTime>
  <Words>614</Words>
  <Application>Microsoft Office PowerPoint</Application>
  <PresentationFormat>Vlastní</PresentationFormat>
  <Paragraphs>159</Paragraphs>
  <Slides>24</Slides>
  <Notes>0</Notes>
  <HiddenSlides>0</HiddenSlides>
  <MMClips>2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5" baseType="lpstr"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Účet Microsoft</dc:creator>
  <cp:lastModifiedBy>user</cp:lastModifiedBy>
  <cp:revision>98</cp:revision>
  <dcterms:created xsi:type="dcterms:W3CDTF">2021-02-15T21:04:54Z</dcterms:created>
  <dcterms:modified xsi:type="dcterms:W3CDTF">2021-03-23T09:05:32Z</dcterms:modified>
</cp:coreProperties>
</file>